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69c75a8ce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ed504c73464fb4"/>
  </p:sldMasterIdLst>
  <p:sldIdLst>
    <p:sldId xmlns:r="http://schemas.openxmlformats.org/officeDocument/2006/relationships" id="256" r:id="Rb1ebe79101aa4ee3"/>
    <p:sldId xmlns:r="http://schemas.openxmlformats.org/officeDocument/2006/relationships" id="257" r:id="Rf29b3a24768c44ab"/>
    <p:sldId xmlns:r="http://schemas.openxmlformats.org/officeDocument/2006/relationships" id="258" r:id="R58c0ae635c7c4a15"/>
    <p:sldId xmlns:r="http://schemas.openxmlformats.org/officeDocument/2006/relationships" id="259" r:id="R494bfa0b147447be"/>
    <p:sldId xmlns:r="http://schemas.openxmlformats.org/officeDocument/2006/relationships" id="260" r:id="Rbe3cd0baa83b4cac"/>
    <p:sldId xmlns:r="http://schemas.openxmlformats.org/officeDocument/2006/relationships" id="261" r:id="R022205b7426342cd"/>
    <p:sldId xmlns:r="http://schemas.openxmlformats.org/officeDocument/2006/relationships" id="262" r:id="R9ba7769fcd3f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d504c73464fb4" /><Relationship Type="http://schemas.openxmlformats.org/officeDocument/2006/relationships/slide" Target="/ppt/slides/slide1.xml" Id="Rb1ebe79101aa4ee3" /><Relationship Type="http://schemas.openxmlformats.org/officeDocument/2006/relationships/slide" Target="/ppt/slides/slide2.xml" Id="Rf29b3a24768c44ab" /><Relationship Type="http://schemas.openxmlformats.org/officeDocument/2006/relationships/slide" Target="/ppt/slides/slide3.xml" Id="R58c0ae635c7c4a15" /><Relationship Type="http://schemas.openxmlformats.org/officeDocument/2006/relationships/slide" Target="/ppt/slides/slide4.xml" Id="R494bfa0b147447be" /><Relationship Type="http://schemas.openxmlformats.org/officeDocument/2006/relationships/slide" Target="/ppt/slides/slide5.xml" Id="Rbe3cd0baa83b4cac" /><Relationship Type="http://schemas.openxmlformats.org/officeDocument/2006/relationships/slide" Target="/ppt/slides/slide6.xml" Id="R022205b7426342cd" /><Relationship Type="http://schemas.openxmlformats.org/officeDocument/2006/relationships/slide" Target="/ppt/slides/slide7.xml" Id="R9ba7769fcd3f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5723da624e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18ffd031d4f4a" /><Relationship Type="http://schemas.openxmlformats.org/officeDocument/2006/relationships/theme" Target="/ppt/slideMasters/theme/theme1.xml" Id="R41b13f84e787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18ffd031d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f63d4c6d6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b397275da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2ff4bb956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96e920415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27a128e9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3336bcfd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9ee0f9a9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BYGG SERVICE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BYGG SERVICE ENTREPRENØR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6 122 088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1 357 550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JANKEVICIUS ARVYDAS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Bekkeliveien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1467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925 512 729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