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83fc59c26e48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e890fbb12a4473"/>
  </p:sldMasterIdLst>
  <p:sldIdLst>
    <p:sldId xmlns:r="http://schemas.openxmlformats.org/officeDocument/2006/relationships" id="256" r:id="Re52af32a80a04458"/>
    <p:sldId xmlns:r="http://schemas.openxmlformats.org/officeDocument/2006/relationships" id="257" r:id="R8f6ea8c752c0494b"/>
    <p:sldId xmlns:r="http://schemas.openxmlformats.org/officeDocument/2006/relationships" id="258" r:id="R112dd2e922ac4bbd"/>
    <p:sldId xmlns:r="http://schemas.openxmlformats.org/officeDocument/2006/relationships" id="259" r:id="R12fbab14d8804b35"/>
    <p:sldId xmlns:r="http://schemas.openxmlformats.org/officeDocument/2006/relationships" id="260" r:id="Rac7cfe926a5547dd"/>
    <p:sldId xmlns:r="http://schemas.openxmlformats.org/officeDocument/2006/relationships" id="261" r:id="Re1c449608d504e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890fbb12a4473" /><Relationship Type="http://schemas.openxmlformats.org/officeDocument/2006/relationships/slide" Target="/ppt/slides/slide1.xml" Id="Re52af32a80a04458" /><Relationship Type="http://schemas.openxmlformats.org/officeDocument/2006/relationships/slide" Target="/ppt/slides/slide2.xml" Id="R8f6ea8c752c0494b" /><Relationship Type="http://schemas.openxmlformats.org/officeDocument/2006/relationships/slide" Target="/ppt/slides/slide3.xml" Id="R112dd2e922ac4bbd" /><Relationship Type="http://schemas.openxmlformats.org/officeDocument/2006/relationships/slide" Target="/ppt/slides/slide4.xml" Id="R12fbab14d8804b35" /><Relationship Type="http://schemas.openxmlformats.org/officeDocument/2006/relationships/slide" Target="/ppt/slides/slide5.xml" Id="Rac7cfe926a5547dd" /><Relationship Type="http://schemas.openxmlformats.org/officeDocument/2006/relationships/slide" Target="/ppt/slides/slide6.xml" Id="Re1c449608d504e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d326e6794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ca192e7e244c6" /><Relationship Type="http://schemas.openxmlformats.org/officeDocument/2006/relationships/theme" Target="/ppt/slideMasters/theme/theme1.xml" Id="Rffd8c389f7404e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dca192e7e244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dda95d62444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0e2d6eab642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905fbe6fc44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6ea7b33ab4d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3200b1db341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78bee93864b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HESTEVETERINÆR MARIA LINDBORG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HESTEVETERINÆR MARIA LINDBORG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HESTEVETERINÆR MARIA LINDBORG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HESTEVETERINÆR MARIA LINDBORG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HESTEVETERINÆR MARIA LINDBORG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HESTEVETERINÆR MARIA LINDBORG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HESTEVETERINÆR MARIA LINDBORG AS</a:t>
            </a:r>
          </a:p>
        </p:txBody>
      </p:sp>
    </p:spTree>
  </p:cSld>
  <p:clrMapOvr>
    <a:masterClrMapping xmlns:a="http://schemas.openxmlformats.org/drawingml/2006/main"/>
  </p:clrMapOvr>
</p:sld>
</file>