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7245647244f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56f1174e04608"/>
  </p:sldMasterIdLst>
  <p:sldIdLst>
    <p:sldId xmlns:r="http://schemas.openxmlformats.org/officeDocument/2006/relationships" id="256" r:id="Rd309179194714e55"/>
    <p:sldId xmlns:r="http://schemas.openxmlformats.org/officeDocument/2006/relationships" id="257" r:id="Rbed26e9a6d03451a"/>
    <p:sldId xmlns:r="http://schemas.openxmlformats.org/officeDocument/2006/relationships" id="258" r:id="R82d9a804022746cb"/>
    <p:sldId xmlns:r="http://schemas.openxmlformats.org/officeDocument/2006/relationships" id="259" r:id="R5a07b913f1504255"/>
    <p:sldId xmlns:r="http://schemas.openxmlformats.org/officeDocument/2006/relationships" id="260" r:id="R4feb74e64206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56f1174e04608" /><Relationship Type="http://schemas.openxmlformats.org/officeDocument/2006/relationships/slide" Target="/ppt/slides/slide1.xml" Id="Rd309179194714e55" /><Relationship Type="http://schemas.openxmlformats.org/officeDocument/2006/relationships/slide" Target="/ppt/slides/slide2.xml" Id="Rbed26e9a6d03451a" /><Relationship Type="http://schemas.openxmlformats.org/officeDocument/2006/relationships/slide" Target="/ppt/slides/slide3.xml" Id="R82d9a804022746cb" /><Relationship Type="http://schemas.openxmlformats.org/officeDocument/2006/relationships/slide" Target="/ppt/slides/slide4.xml" Id="R5a07b913f1504255" /><Relationship Type="http://schemas.openxmlformats.org/officeDocument/2006/relationships/slide" Target="/ppt/slides/slide5.xml" Id="R4feb74e64206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c5420897444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b9f94b0704cb4" /><Relationship Type="http://schemas.openxmlformats.org/officeDocument/2006/relationships/theme" Target="/ppt/slideMasters/theme/theme1.xml" Id="R92f53810a41941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b9f94b0704c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054f69e1a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83a989d89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bd56876ff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02ad0aa08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f1082a5a447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HESTEVETERINÆR MARIA LINDBORG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HESTEVETERINÆR MARIA LINDBORG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