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dcb547fb3b4f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604a3a70b2a42e2"/>
  </p:sldMasterIdLst>
  <p:sldIdLst>
    <p:sldId xmlns:r="http://schemas.openxmlformats.org/officeDocument/2006/relationships" id="256" r:id="R50fcecca36614c0f"/>
    <p:sldId xmlns:r="http://schemas.openxmlformats.org/officeDocument/2006/relationships" id="257" r:id="R7fb8f5a4507f41c8"/>
    <p:sldId xmlns:r="http://schemas.openxmlformats.org/officeDocument/2006/relationships" id="258" r:id="Rf8bea51092bd4171"/>
    <p:sldId xmlns:r="http://schemas.openxmlformats.org/officeDocument/2006/relationships" id="259" r:id="R3f2f42887fc441da"/>
    <p:sldId xmlns:r="http://schemas.openxmlformats.org/officeDocument/2006/relationships" id="260" r:id="Ra913cd466cd044ca"/>
    <p:sldId xmlns:r="http://schemas.openxmlformats.org/officeDocument/2006/relationships" id="261" r:id="Rdc24a17e6e684e36"/>
    <p:sldId xmlns:r="http://schemas.openxmlformats.org/officeDocument/2006/relationships" id="262" r:id="R20eae100e2954e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04a3a70b2a42e2" /><Relationship Type="http://schemas.openxmlformats.org/officeDocument/2006/relationships/slide" Target="/ppt/slides/slide1.xml" Id="R50fcecca36614c0f" /><Relationship Type="http://schemas.openxmlformats.org/officeDocument/2006/relationships/slide" Target="/ppt/slides/slide2.xml" Id="R7fb8f5a4507f41c8" /><Relationship Type="http://schemas.openxmlformats.org/officeDocument/2006/relationships/slide" Target="/ppt/slides/slide3.xml" Id="Rf8bea51092bd4171" /><Relationship Type="http://schemas.openxmlformats.org/officeDocument/2006/relationships/slide" Target="/ppt/slides/slide4.xml" Id="R3f2f42887fc441da" /><Relationship Type="http://schemas.openxmlformats.org/officeDocument/2006/relationships/slide" Target="/ppt/slides/slide5.xml" Id="Ra913cd466cd044ca" /><Relationship Type="http://schemas.openxmlformats.org/officeDocument/2006/relationships/slide" Target="/ppt/slides/slide6.xml" Id="Rdc24a17e6e684e36" /><Relationship Type="http://schemas.openxmlformats.org/officeDocument/2006/relationships/slide" Target="/ppt/slides/slide7.xml" Id="R20eae100e2954e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a87567efbc45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9b3d4dd5d461c" /><Relationship Type="http://schemas.openxmlformats.org/officeDocument/2006/relationships/theme" Target="/ppt/slideMasters/theme/theme1.xml" Id="R22da39e454b247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d9b3d4dd5d46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ea91d086a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a8c64098f45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fe33c4009845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c5453bdf545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15e13f34994e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0d22177d5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14d6ef431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STOFFLUND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STOFFLUND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3 117 293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289 597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230 660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1 707 355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2 258 964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FRODE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Kongeveg Nord 504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7609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STOFFLUND AS</a:t>
            </a:r>
          </a:p>
        </p:txBody>
      </p:sp>
    </p:spTree>
  </p:cSld>
  <p:clrMapOvr>
    <a:masterClrMapping xmlns:a="http://schemas.openxmlformats.org/drawingml/2006/main"/>
  </p:clrMapOvr>
</p:sld>
</file>