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66d501e6fc4d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340fcf612f4afb"/>
  </p:sldMasterIdLst>
  <p:sldIdLst>
    <p:sldId xmlns:r="http://schemas.openxmlformats.org/officeDocument/2006/relationships" id="256" r:id="R377c1e245f6147f2"/>
    <p:sldId xmlns:r="http://schemas.openxmlformats.org/officeDocument/2006/relationships" id="257" r:id="R8011117afe4c4ad2"/>
    <p:sldId xmlns:r="http://schemas.openxmlformats.org/officeDocument/2006/relationships" id="258" r:id="Rbcb7eea8f24847ad"/>
    <p:sldId xmlns:r="http://schemas.openxmlformats.org/officeDocument/2006/relationships" id="259" r:id="R445b34fd21644476"/>
    <p:sldId xmlns:r="http://schemas.openxmlformats.org/officeDocument/2006/relationships" id="260" r:id="R8043efca97514d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40fcf612f4afb" /><Relationship Type="http://schemas.openxmlformats.org/officeDocument/2006/relationships/slide" Target="/ppt/slides/slide1.xml" Id="R377c1e245f6147f2" /><Relationship Type="http://schemas.openxmlformats.org/officeDocument/2006/relationships/slide" Target="/ppt/slides/slide2.xml" Id="R8011117afe4c4ad2" /><Relationship Type="http://schemas.openxmlformats.org/officeDocument/2006/relationships/slide" Target="/ppt/slides/slide3.xml" Id="Rbcb7eea8f24847ad" /><Relationship Type="http://schemas.openxmlformats.org/officeDocument/2006/relationships/slide" Target="/ppt/slides/slide4.xml" Id="R445b34fd21644476" /><Relationship Type="http://schemas.openxmlformats.org/officeDocument/2006/relationships/slide" Target="/ppt/slides/slide5.xml" Id="R8043efca97514d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eb5c6651141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8f77d6e2f482a" /><Relationship Type="http://schemas.openxmlformats.org/officeDocument/2006/relationships/theme" Target="/ppt/slideMasters/theme/theme1.xml" Id="Rd5b3cce2821745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78f77d6e2f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3fb8628d8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c3bde892442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a33723c424e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b8b3630e945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83c5c44ea48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 SNEKKER GABRIELAITIS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 SNEKKER GABRIELAITIS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 SNEKKER GABRIELAITIS ble etablert [år] og holder til i Sjøvegan.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 SNEKKER GABRIELAITIS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 SNEKKER GABRIELAITIS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 SNEKKER GABRIELAITIS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9350 Sjøvegan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925 528 269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 SNEKKER GABRIELAITIS</a:t>
            </a:r>
          </a:p>
        </p:txBody>
      </p:sp>
    </p:spTree>
  </p:cSld>
  <p:clrMapOvr>
    <a:masterClrMapping xmlns:a="http://schemas.openxmlformats.org/drawingml/2006/main"/>
  </p:clrMapOvr>
</p:sld>
</file>