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27beb195f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798e7962e4cd2"/>
  </p:sldMasterIdLst>
  <p:sldIdLst>
    <p:sldId xmlns:r="http://schemas.openxmlformats.org/officeDocument/2006/relationships" id="256" r:id="Rf897ff5e88644e05"/>
    <p:sldId xmlns:r="http://schemas.openxmlformats.org/officeDocument/2006/relationships" id="257" r:id="Rb02b04a3e8fb41bc"/>
    <p:sldId xmlns:r="http://schemas.openxmlformats.org/officeDocument/2006/relationships" id="258" r:id="Rf947c0e037694864"/>
    <p:sldId xmlns:r="http://schemas.openxmlformats.org/officeDocument/2006/relationships" id="259" r:id="R42f0db21bf8b447e"/>
    <p:sldId xmlns:r="http://schemas.openxmlformats.org/officeDocument/2006/relationships" id="260" r:id="Rbfa0c93c57d344af"/>
    <p:sldId xmlns:r="http://schemas.openxmlformats.org/officeDocument/2006/relationships" id="261" r:id="Rdaa9b41e690d4a54"/>
    <p:sldId xmlns:r="http://schemas.openxmlformats.org/officeDocument/2006/relationships" id="262" r:id="Rfe3f5227013f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798e7962e4cd2" /><Relationship Type="http://schemas.openxmlformats.org/officeDocument/2006/relationships/slide" Target="/ppt/slides/slide1.xml" Id="Rf897ff5e88644e05" /><Relationship Type="http://schemas.openxmlformats.org/officeDocument/2006/relationships/slide" Target="/ppt/slides/slide2.xml" Id="Rb02b04a3e8fb41bc" /><Relationship Type="http://schemas.openxmlformats.org/officeDocument/2006/relationships/slide" Target="/ppt/slides/slide3.xml" Id="Rf947c0e037694864" /><Relationship Type="http://schemas.openxmlformats.org/officeDocument/2006/relationships/slide" Target="/ppt/slides/slide4.xml" Id="R42f0db21bf8b447e" /><Relationship Type="http://schemas.openxmlformats.org/officeDocument/2006/relationships/slide" Target="/ppt/slides/slide5.xml" Id="Rbfa0c93c57d344af" /><Relationship Type="http://schemas.openxmlformats.org/officeDocument/2006/relationships/slide" Target="/ppt/slides/slide6.xml" Id="Rdaa9b41e690d4a54" /><Relationship Type="http://schemas.openxmlformats.org/officeDocument/2006/relationships/slide" Target="/ppt/slides/slide7.xml" Id="Rfe3f5227013f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871375373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245738c044c8" /><Relationship Type="http://schemas.openxmlformats.org/officeDocument/2006/relationships/theme" Target="/ppt/slideMasters/theme/theme1.xml" Id="Re6064c67b61f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d245738c0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26efcf19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9c13d117e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5c0aee1a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35de14c3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3803ab2d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3903dd775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67d8ee15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MGC SAGATUN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MGC SAGATUN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1 318 163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BARMAN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CBG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VALLELØKKEN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Låveveien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925 529 494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MGC SAGATUN AS</a:t>
            </a:r>
          </a:p>
        </p:txBody>
      </p:sp>
    </p:spTree>
  </p:cSld>
  <p:clrMapOvr>
    <a:masterClrMapping xmlns:a="http://schemas.openxmlformats.org/drawingml/2006/main"/>
  </p:clrMapOvr>
</p:sld>
</file>