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3473682bb2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2bd3c88618408f"/>
  </p:sldMasterIdLst>
  <p:sldIdLst>
    <p:sldId xmlns:r="http://schemas.openxmlformats.org/officeDocument/2006/relationships" id="256" r:id="R6fd1ec90a05248cb"/>
    <p:sldId xmlns:r="http://schemas.openxmlformats.org/officeDocument/2006/relationships" id="257" r:id="R6cbbdf1bb8da4e5d"/>
    <p:sldId xmlns:r="http://schemas.openxmlformats.org/officeDocument/2006/relationships" id="258" r:id="R2738b373260b49be"/>
    <p:sldId xmlns:r="http://schemas.openxmlformats.org/officeDocument/2006/relationships" id="259" r:id="Ra51ba73684d44f46"/>
    <p:sldId xmlns:r="http://schemas.openxmlformats.org/officeDocument/2006/relationships" id="260" r:id="R6455f0582903450a"/>
    <p:sldId xmlns:r="http://schemas.openxmlformats.org/officeDocument/2006/relationships" id="261" r:id="Rcff4ee800796489f"/>
    <p:sldId xmlns:r="http://schemas.openxmlformats.org/officeDocument/2006/relationships" id="262" r:id="R9dbe8e3e3ba2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bd3c88618408f" /><Relationship Type="http://schemas.openxmlformats.org/officeDocument/2006/relationships/slide" Target="/ppt/slides/slide1.xml" Id="R6fd1ec90a05248cb" /><Relationship Type="http://schemas.openxmlformats.org/officeDocument/2006/relationships/slide" Target="/ppt/slides/slide2.xml" Id="R6cbbdf1bb8da4e5d" /><Relationship Type="http://schemas.openxmlformats.org/officeDocument/2006/relationships/slide" Target="/ppt/slides/slide3.xml" Id="R2738b373260b49be" /><Relationship Type="http://schemas.openxmlformats.org/officeDocument/2006/relationships/slide" Target="/ppt/slides/slide4.xml" Id="Ra51ba73684d44f46" /><Relationship Type="http://schemas.openxmlformats.org/officeDocument/2006/relationships/slide" Target="/ppt/slides/slide5.xml" Id="R6455f0582903450a" /><Relationship Type="http://schemas.openxmlformats.org/officeDocument/2006/relationships/slide" Target="/ppt/slides/slide6.xml" Id="Rcff4ee800796489f" /><Relationship Type="http://schemas.openxmlformats.org/officeDocument/2006/relationships/slide" Target="/ppt/slides/slide7.xml" Id="R9dbe8e3e3ba2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1b1c84b2d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56f8dc94a4a15" /><Relationship Type="http://schemas.openxmlformats.org/officeDocument/2006/relationships/theme" Target="/ppt/slideMasters/theme/theme1.xml" Id="R3ad0acab51e9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956f8dc94a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0245c3110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e52675cd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992da9fca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90320dfe2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00e526ea145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2ebcf9a6242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f7111119c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BUCH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19 219 905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19 231 278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JACOBSEN BUCH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Vindernveien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925 531 480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BUCH INVEST AS</a:t>
            </a:r>
          </a:p>
        </p:txBody>
      </p:sp>
    </p:spTree>
  </p:cSld>
  <p:clrMapOvr>
    <a:masterClrMapping xmlns:a="http://schemas.openxmlformats.org/drawingml/2006/main"/>
  </p:clrMapOvr>
</p:sld>
</file>