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b82f31f8b747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6d212836d1458c"/>
  </p:sldMasterIdLst>
  <p:sldIdLst>
    <p:sldId xmlns:r="http://schemas.openxmlformats.org/officeDocument/2006/relationships" id="256" r:id="Ra575cf10483f48b7"/>
    <p:sldId xmlns:r="http://schemas.openxmlformats.org/officeDocument/2006/relationships" id="257" r:id="R01bcae52da5343ad"/>
    <p:sldId xmlns:r="http://schemas.openxmlformats.org/officeDocument/2006/relationships" id="258" r:id="R3511ebf556a64a31"/>
    <p:sldId xmlns:r="http://schemas.openxmlformats.org/officeDocument/2006/relationships" id="259" r:id="Rd785884f161e43f7"/>
    <p:sldId xmlns:r="http://schemas.openxmlformats.org/officeDocument/2006/relationships" id="260" r:id="Rbb66eb061a1d4863"/>
    <p:sldId xmlns:r="http://schemas.openxmlformats.org/officeDocument/2006/relationships" id="261" r:id="R34186e2705614134"/>
    <p:sldId xmlns:r="http://schemas.openxmlformats.org/officeDocument/2006/relationships" id="262" r:id="Rec4e62e9a78f42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6d212836d1458c" /><Relationship Type="http://schemas.openxmlformats.org/officeDocument/2006/relationships/slide" Target="/ppt/slides/slide1.xml" Id="Ra575cf10483f48b7" /><Relationship Type="http://schemas.openxmlformats.org/officeDocument/2006/relationships/slide" Target="/ppt/slides/slide2.xml" Id="R01bcae52da5343ad" /><Relationship Type="http://schemas.openxmlformats.org/officeDocument/2006/relationships/slide" Target="/ppt/slides/slide3.xml" Id="R3511ebf556a64a31" /><Relationship Type="http://schemas.openxmlformats.org/officeDocument/2006/relationships/slide" Target="/ppt/slides/slide4.xml" Id="Rd785884f161e43f7" /><Relationship Type="http://schemas.openxmlformats.org/officeDocument/2006/relationships/slide" Target="/ppt/slides/slide5.xml" Id="Rbb66eb061a1d4863" /><Relationship Type="http://schemas.openxmlformats.org/officeDocument/2006/relationships/slide" Target="/ppt/slides/slide6.xml" Id="R34186e2705614134" /><Relationship Type="http://schemas.openxmlformats.org/officeDocument/2006/relationships/slide" Target="/ppt/slides/slide7.xml" Id="Rec4e62e9a78f42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a04ec2f1cd47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a3a5cd2c94827" /><Relationship Type="http://schemas.openxmlformats.org/officeDocument/2006/relationships/theme" Target="/ppt/slideMasters/theme/theme1.xml" Id="Raf2fa3ceb5814e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fa3a5cd2c948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991db352743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1b94f04144d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138e8f03f41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711161c774c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05a6943a946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5a61667a140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cff9e9c4848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ØKONOMIBISTAND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ØKONOMIBISTAND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ØKONOMIBISTAND AS ble etablert [år] og holder til i Noresund.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ØKONOMIBISTAND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ØKONOMIBISTAND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ØKONOMIBISTAND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2 480 502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150 316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4 608 310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11 821 183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22 383 132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ØKONOMIBISTAND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ØB HOLDING FLADHUS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ØKONOMIBISTAND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Rundskogen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3536 Noresund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925 531 618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ØKONOMIBISTAND AS</a:t>
            </a:r>
          </a:p>
        </p:txBody>
      </p:sp>
    </p:spTree>
  </p:cSld>
  <p:clrMapOvr>
    <a:masterClrMapping xmlns:a="http://schemas.openxmlformats.org/drawingml/2006/main"/>
  </p:clrMapOvr>
</p:sld>
</file>