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f2c73aaa67b43c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6b182078dcb4089"/>
  </p:sldMasterIdLst>
  <p:sldIdLst>
    <p:sldId xmlns:r="http://schemas.openxmlformats.org/officeDocument/2006/relationships" id="256" r:id="Rc3b9388c92d74d5d"/>
    <p:sldId xmlns:r="http://schemas.openxmlformats.org/officeDocument/2006/relationships" id="257" r:id="R12dd1647a145431a"/>
    <p:sldId xmlns:r="http://schemas.openxmlformats.org/officeDocument/2006/relationships" id="258" r:id="R8e8ebd8d6d5c4c32"/>
    <p:sldId xmlns:r="http://schemas.openxmlformats.org/officeDocument/2006/relationships" id="259" r:id="Rbb60a1ea9fb54764"/>
    <p:sldId xmlns:r="http://schemas.openxmlformats.org/officeDocument/2006/relationships" id="260" r:id="Red187b050b8948af"/>
    <p:sldId xmlns:r="http://schemas.openxmlformats.org/officeDocument/2006/relationships" id="261" r:id="R3b4dc1349c334626"/>
    <p:sldId xmlns:r="http://schemas.openxmlformats.org/officeDocument/2006/relationships" id="262" r:id="Rd5e31f28cbf44ff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6b182078dcb4089" /><Relationship Type="http://schemas.openxmlformats.org/officeDocument/2006/relationships/slide" Target="/ppt/slides/slide1.xml" Id="Rc3b9388c92d74d5d" /><Relationship Type="http://schemas.openxmlformats.org/officeDocument/2006/relationships/slide" Target="/ppt/slides/slide2.xml" Id="R12dd1647a145431a" /><Relationship Type="http://schemas.openxmlformats.org/officeDocument/2006/relationships/slide" Target="/ppt/slides/slide3.xml" Id="R8e8ebd8d6d5c4c32" /><Relationship Type="http://schemas.openxmlformats.org/officeDocument/2006/relationships/slide" Target="/ppt/slides/slide4.xml" Id="Rbb60a1ea9fb54764" /><Relationship Type="http://schemas.openxmlformats.org/officeDocument/2006/relationships/slide" Target="/ppt/slides/slide5.xml" Id="Red187b050b8948af" /><Relationship Type="http://schemas.openxmlformats.org/officeDocument/2006/relationships/slide" Target="/ppt/slides/slide6.xml" Id="R3b4dc1349c334626" /><Relationship Type="http://schemas.openxmlformats.org/officeDocument/2006/relationships/slide" Target="/ppt/slides/slide7.xml" Id="Rd5e31f28cbf44ff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fb3c0af942742a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4a4bdd0e6a47b9" /><Relationship Type="http://schemas.openxmlformats.org/officeDocument/2006/relationships/theme" Target="/ppt/slideMasters/theme/theme1.xml" Id="R62a56e3930634f6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14a4bdd0e6a47b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83ebaefe7874c4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1ae8920565f4c7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5f796cdc55428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e02b81d5ef44e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27d25f2e8b483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1e68d81c7e4e0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844f1ea1954a8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ENERGIMA TOTAL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ENERGIMA TOTAL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ENERGIMA TOTAL AS ble etablert [år] og holder til i Lysaker.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ENERGIMA TOTAL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ENERGIMA TOTAL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ENERGIMA TOTAL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1 696 312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−120 407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315 655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349 789 826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ENERGIMA TOTAL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ENERGIMA GRUPPEN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ENERGIMA TOTAL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Fornebuveien 50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1366 Lysaker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925 531 839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ENERGIMA TOTAL AS</a:t>
            </a:r>
          </a:p>
        </p:txBody>
      </p:sp>
    </p:spTree>
  </p:cSld>
  <p:clrMapOvr>
    <a:masterClrMapping xmlns:a="http://schemas.openxmlformats.org/drawingml/2006/main"/>
  </p:clrMapOvr>
</p:sld>
</file>