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287866157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6184bd2ea4f73"/>
  </p:sldMasterIdLst>
  <p:sldIdLst>
    <p:sldId xmlns:r="http://schemas.openxmlformats.org/officeDocument/2006/relationships" id="256" r:id="Rbb0de3429e364e7f"/>
    <p:sldId xmlns:r="http://schemas.openxmlformats.org/officeDocument/2006/relationships" id="257" r:id="Rc3c08e849868415a"/>
    <p:sldId xmlns:r="http://schemas.openxmlformats.org/officeDocument/2006/relationships" id="258" r:id="R7a058cf5dc704a68"/>
    <p:sldId xmlns:r="http://schemas.openxmlformats.org/officeDocument/2006/relationships" id="259" r:id="R62d28b571f054d34"/>
    <p:sldId xmlns:r="http://schemas.openxmlformats.org/officeDocument/2006/relationships" id="260" r:id="R75bbc9eaa8524607"/>
    <p:sldId xmlns:r="http://schemas.openxmlformats.org/officeDocument/2006/relationships" id="261" r:id="R11b29556c46b4e93"/>
    <p:sldId xmlns:r="http://schemas.openxmlformats.org/officeDocument/2006/relationships" id="262" r:id="R8d172e7d5262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6184bd2ea4f73" /><Relationship Type="http://schemas.openxmlformats.org/officeDocument/2006/relationships/slide" Target="/ppt/slides/slide1.xml" Id="Rbb0de3429e364e7f" /><Relationship Type="http://schemas.openxmlformats.org/officeDocument/2006/relationships/slide" Target="/ppt/slides/slide2.xml" Id="Rc3c08e849868415a" /><Relationship Type="http://schemas.openxmlformats.org/officeDocument/2006/relationships/slide" Target="/ppt/slides/slide3.xml" Id="R7a058cf5dc704a68" /><Relationship Type="http://schemas.openxmlformats.org/officeDocument/2006/relationships/slide" Target="/ppt/slides/slide4.xml" Id="R62d28b571f054d34" /><Relationship Type="http://schemas.openxmlformats.org/officeDocument/2006/relationships/slide" Target="/ppt/slides/slide5.xml" Id="R75bbc9eaa8524607" /><Relationship Type="http://schemas.openxmlformats.org/officeDocument/2006/relationships/slide" Target="/ppt/slides/slide6.xml" Id="R11b29556c46b4e93" /><Relationship Type="http://schemas.openxmlformats.org/officeDocument/2006/relationships/slide" Target="/ppt/slides/slide7.xml" Id="R8d172e7d5262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79b380c02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8112b892042d0" /><Relationship Type="http://schemas.openxmlformats.org/officeDocument/2006/relationships/theme" Target="/ppt/slideMasters/theme/theme1.xml" Id="Raeec7f849bab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98112b892042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cc2522e70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88e0919be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3530893b4d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0a1a8c76e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7fb92d426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ce5f8ff7749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1c61ae23a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SOLARIS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19 467 885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36 818 974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51 613 471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ÅKERSTRØM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Øyens vei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925 535 494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SOLARIS AS</a:t>
            </a:r>
          </a:p>
        </p:txBody>
      </p:sp>
    </p:spTree>
  </p:cSld>
  <p:clrMapOvr>
    <a:masterClrMapping xmlns:a="http://schemas.openxmlformats.org/drawingml/2006/main"/>
  </p:clrMapOvr>
</p:sld>
</file>