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fd85b5423e43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1935cec46d4acd"/>
  </p:sldMasterIdLst>
  <p:sldIdLst>
    <p:sldId xmlns:r="http://schemas.openxmlformats.org/officeDocument/2006/relationships" id="256" r:id="Rd01c95c388684d95"/>
    <p:sldId xmlns:r="http://schemas.openxmlformats.org/officeDocument/2006/relationships" id="257" r:id="Rce2e137b4aae4d78"/>
    <p:sldId xmlns:r="http://schemas.openxmlformats.org/officeDocument/2006/relationships" id="258" r:id="R920a7eac03154e0d"/>
    <p:sldId xmlns:r="http://schemas.openxmlformats.org/officeDocument/2006/relationships" id="259" r:id="Rc193f955d52443be"/>
    <p:sldId xmlns:r="http://schemas.openxmlformats.org/officeDocument/2006/relationships" id="260" r:id="R0e35d18ce6fc4258"/>
    <p:sldId xmlns:r="http://schemas.openxmlformats.org/officeDocument/2006/relationships" id="261" r:id="R02723ddeffe140ff"/>
    <p:sldId xmlns:r="http://schemas.openxmlformats.org/officeDocument/2006/relationships" id="262" r:id="Rc95ea016bd284f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1935cec46d4acd" /><Relationship Type="http://schemas.openxmlformats.org/officeDocument/2006/relationships/slide" Target="/ppt/slides/slide1.xml" Id="Rd01c95c388684d95" /><Relationship Type="http://schemas.openxmlformats.org/officeDocument/2006/relationships/slide" Target="/ppt/slides/slide2.xml" Id="Rce2e137b4aae4d78" /><Relationship Type="http://schemas.openxmlformats.org/officeDocument/2006/relationships/slide" Target="/ppt/slides/slide3.xml" Id="R920a7eac03154e0d" /><Relationship Type="http://schemas.openxmlformats.org/officeDocument/2006/relationships/slide" Target="/ppt/slides/slide4.xml" Id="Rc193f955d52443be" /><Relationship Type="http://schemas.openxmlformats.org/officeDocument/2006/relationships/slide" Target="/ppt/slides/slide5.xml" Id="R0e35d18ce6fc4258" /><Relationship Type="http://schemas.openxmlformats.org/officeDocument/2006/relationships/slide" Target="/ppt/slides/slide6.xml" Id="R02723ddeffe140ff" /><Relationship Type="http://schemas.openxmlformats.org/officeDocument/2006/relationships/slide" Target="/ppt/slides/slide7.xml" Id="Rc95ea016bd284f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da0e91e9564d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19b0b347c49e9" /><Relationship Type="http://schemas.openxmlformats.org/officeDocument/2006/relationships/theme" Target="/ppt/slideMasters/theme/theme1.xml" Id="R53fb6d74629c4d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519b0b347c49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43d85bd2541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ee46f517347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26e63ae5f42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470db0c5943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046280cda42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93133745c4b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89dd09e5640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RUNE SALVESEN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SALVESEN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 SALVESEN HOLDING AS ble etablert [år] og holder til i Birkeland.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SALVESEN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SALVESEN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SALVESEN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387 293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1 232 539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1 250 464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SALVESEN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SALVESEN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SALVESEN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Rune Salvesen, Nordåsvegen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4760 Birkeland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925 542 016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SALVESEN HOLDING AS</a:t>
            </a:r>
          </a:p>
        </p:txBody>
      </p:sp>
    </p:spTree>
  </p:cSld>
  <p:clrMapOvr>
    <a:masterClrMapping xmlns:a="http://schemas.openxmlformats.org/drawingml/2006/main"/>
  </p:clrMapOvr>
</p:sld>
</file>