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f91e189fca0463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69d17d795fc457a"/>
  </p:sldMasterIdLst>
  <p:sldIdLst>
    <p:sldId xmlns:r="http://schemas.openxmlformats.org/officeDocument/2006/relationships" id="256" r:id="R3ec79d61201e4d68"/>
    <p:sldId xmlns:r="http://schemas.openxmlformats.org/officeDocument/2006/relationships" id="257" r:id="Raea0a9c8b5af4f28"/>
    <p:sldId xmlns:r="http://schemas.openxmlformats.org/officeDocument/2006/relationships" id="258" r:id="R83ded2f1c4834120"/>
    <p:sldId xmlns:r="http://schemas.openxmlformats.org/officeDocument/2006/relationships" id="259" r:id="Refc46064b416497b"/>
    <p:sldId xmlns:r="http://schemas.openxmlformats.org/officeDocument/2006/relationships" id="260" r:id="R64f2e3b804424242"/>
    <p:sldId xmlns:r="http://schemas.openxmlformats.org/officeDocument/2006/relationships" id="261" r:id="R3f779cd8073e41f2"/>
    <p:sldId xmlns:r="http://schemas.openxmlformats.org/officeDocument/2006/relationships" id="262" r:id="R2919da4159b8452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69d17d795fc457a" /><Relationship Type="http://schemas.openxmlformats.org/officeDocument/2006/relationships/slide" Target="/ppt/slides/slide1.xml" Id="R3ec79d61201e4d68" /><Relationship Type="http://schemas.openxmlformats.org/officeDocument/2006/relationships/slide" Target="/ppt/slides/slide2.xml" Id="Raea0a9c8b5af4f28" /><Relationship Type="http://schemas.openxmlformats.org/officeDocument/2006/relationships/slide" Target="/ppt/slides/slide3.xml" Id="R83ded2f1c4834120" /><Relationship Type="http://schemas.openxmlformats.org/officeDocument/2006/relationships/slide" Target="/ppt/slides/slide4.xml" Id="Refc46064b416497b" /><Relationship Type="http://schemas.openxmlformats.org/officeDocument/2006/relationships/slide" Target="/ppt/slides/slide5.xml" Id="R64f2e3b804424242" /><Relationship Type="http://schemas.openxmlformats.org/officeDocument/2006/relationships/slide" Target="/ppt/slides/slide6.xml" Id="R3f779cd8073e41f2" /><Relationship Type="http://schemas.openxmlformats.org/officeDocument/2006/relationships/slide" Target="/ppt/slides/slide7.xml" Id="R2919da4159b8452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d4de907d4c04ea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7eb7197b9284b2e" /><Relationship Type="http://schemas.openxmlformats.org/officeDocument/2006/relationships/theme" Target="/ppt/slideMasters/theme/theme1.xml" Id="R94d1a6779423476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7eb7197b9284b2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eb0046f425644c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9792871591d4eb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d689ee46340446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8e6d944bac646d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8bc4b9fca2d43a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9788c5647c54bd2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0db266b95124bf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ASKER BYGG OG EIENDOM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ASKER BYGG OG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ASKER BYGG OG EIENDOM AS ble etablert [år] og holder til i Åros.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ASKER BYGG OG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ASKER BYGG OG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ASKER BYGG OG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2 051 277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−267 697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−263 958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−156 355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222 435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ASKER BYGG OG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GEIR ANDERS BAKKE RANDEN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LARS PETTER HEINEGAARD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ASKER BYGG OG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Jensåsveien 37A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3474 Åros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925 545 430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ASKER BYGG OG EIENDOM AS</a:t>
            </a:r>
          </a:p>
        </p:txBody>
      </p:sp>
    </p:spTree>
  </p:cSld>
  <p:clrMapOvr>
    <a:masterClrMapping xmlns:a="http://schemas.openxmlformats.org/drawingml/2006/main"/>
  </p:clrMapOvr>
</p:sld>
</file>