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1356feda7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41e1343904fe8"/>
  </p:sldMasterIdLst>
  <p:sldIdLst>
    <p:sldId xmlns:r="http://schemas.openxmlformats.org/officeDocument/2006/relationships" id="256" r:id="R3c50e646b4a84412"/>
    <p:sldId xmlns:r="http://schemas.openxmlformats.org/officeDocument/2006/relationships" id="257" r:id="R52a18a57c0c14e86"/>
    <p:sldId xmlns:r="http://schemas.openxmlformats.org/officeDocument/2006/relationships" id="258" r:id="R57490b5c8ed24ed7"/>
    <p:sldId xmlns:r="http://schemas.openxmlformats.org/officeDocument/2006/relationships" id="259" r:id="R5d03f2eb06cb47b9"/>
    <p:sldId xmlns:r="http://schemas.openxmlformats.org/officeDocument/2006/relationships" id="260" r:id="R575835db22c34e21"/>
    <p:sldId xmlns:r="http://schemas.openxmlformats.org/officeDocument/2006/relationships" id="261" r:id="R21e87a4b91a2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41e1343904fe8" /><Relationship Type="http://schemas.openxmlformats.org/officeDocument/2006/relationships/slide" Target="/ppt/slides/slide1.xml" Id="R3c50e646b4a84412" /><Relationship Type="http://schemas.openxmlformats.org/officeDocument/2006/relationships/slide" Target="/ppt/slides/slide2.xml" Id="R52a18a57c0c14e86" /><Relationship Type="http://schemas.openxmlformats.org/officeDocument/2006/relationships/slide" Target="/ppt/slides/slide3.xml" Id="R57490b5c8ed24ed7" /><Relationship Type="http://schemas.openxmlformats.org/officeDocument/2006/relationships/slide" Target="/ppt/slides/slide4.xml" Id="R5d03f2eb06cb47b9" /><Relationship Type="http://schemas.openxmlformats.org/officeDocument/2006/relationships/slide" Target="/ppt/slides/slide5.xml" Id="R575835db22c34e21" /><Relationship Type="http://schemas.openxmlformats.org/officeDocument/2006/relationships/slide" Target="/ppt/slides/slide6.xml" Id="R21e87a4b91a2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ebec2c8a0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8054a4cf411a" /><Relationship Type="http://schemas.openxmlformats.org/officeDocument/2006/relationships/theme" Target="/ppt/slideMasters/theme/theme1.xml" Id="R5a037f5d5f0545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d8054a4cf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3630ef5f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7d69f300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3b05e232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0acd08613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bdbc76e2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9b0bb7e9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