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b38947889140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17a85434e3468a"/>
  </p:sldMasterIdLst>
  <p:sldIdLst>
    <p:sldId xmlns:r="http://schemas.openxmlformats.org/officeDocument/2006/relationships" id="256" r:id="Re9b046b099c646be"/>
    <p:sldId xmlns:r="http://schemas.openxmlformats.org/officeDocument/2006/relationships" id="257" r:id="Rdd27996657ab445c"/>
    <p:sldId xmlns:r="http://schemas.openxmlformats.org/officeDocument/2006/relationships" id="258" r:id="R8629a5ef1a834d96"/>
    <p:sldId xmlns:r="http://schemas.openxmlformats.org/officeDocument/2006/relationships" id="259" r:id="R8121990a14dd4caf"/>
    <p:sldId xmlns:r="http://schemas.openxmlformats.org/officeDocument/2006/relationships" id="260" r:id="R40d20c1603274583"/>
    <p:sldId xmlns:r="http://schemas.openxmlformats.org/officeDocument/2006/relationships" id="261" r:id="R1cba87b61ef74b79"/>
    <p:sldId xmlns:r="http://schemas.openxmlformats.org/officeDocument/2006/relationships" id="262" r:id="R254b159bcc4846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17a85434e3468a" /><Relationship Type="http://schemas.openxmlformats.org/officeDocument/2006/relationships/slide" Target="/ppt/slides/slide1.xml" Id="Re9b046b099c646be" /><Relationship Type="http://schemas.openxmlformats.org/officeDocument/2006/relationships/slide" Target="/ppt/slides/slide2.xml" Id="Rdd27996657ab445c" /><Relationship Type="http://schemas.openxmlformats.org/officeDocument/2006/relationships/slide" Target="/ppt/slides/slide3.xml" Id="R8629a5ef1a834d96" /><Relationship Type="http://schemas.openxmlformats.org/officeDocument/2006/relationships/slide" Target="/ppt/slides/slide4.xml" Id="R8121990a14dd4caf" /><Relationship Type="http://schemas.openxmlformats.org/officeDocument/2006/relationships/slide" Target="/ppt/slides/slide5.xml" Id="R40d20c1603274583" /><Relationship Type="http://schemas.openxmlformats.org/officeDocument/2006/relationships/slide" Target="/ppt/slides/slide6.xml" Id="R1cba87b61ef74b79" /><Relationship Type="http://schemas.openxmlformats.org/officeDocument/2006/relationships/slide" Target="/ppt/slides/slide7.xml" Id="R254b159bcc4846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d0f2c9cffa47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9fd175a924827" /><Relationship Type="http://schemas.openxmlformats.org/officeDocument/2006/relationships/theme" Target="/ppt/slideMasters/theme/theme1.xml" Id="R9c0363fe839647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c9fd175a9248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a852d94dd48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f5a455b4b4c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683cf65bc45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57ac019aa4e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06652a66949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1371b07304d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98b2438054f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ARENDAL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ARENDAL HOTELL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12 955 976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5 339 753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1 467 809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7 556 451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66 371 387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MEG AS  –  42,5 %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UBEKILEN HOLDING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RÅBU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kontakt@arendalhotel.no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925 546 402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