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f28b8371e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fa631cdf04123"/>
  </p:sldMasterIdLst>
  <p:sldIdLst>
    <p:sldId xmlns:r="http://schemas.openxmlformats.org/officeDocument/2006/relationships" id="256" r:id="R1629b7b79b434887"/>
    <p:sldId xmlns:r="http://schemas.openxmlformats.org/officeDocument/2006/relationships" id="257" r:id="Rba1a8e697d464894"/>
    <p:sldId xmlns:r="http://schemas.openxmlformats.org/officeDocument/2006/relationships" id="258" r:id="R0ed0b2b15e824553"/>
    <p:sldId xmlns:r="http://schemas.openxmlformats.org/officeDocument/2006/relationships" id="259" r:id="Rfcd77db3c0ce4056"/>
    <p:sldId xmlns:r="http://schemas.openxmlformats.org/officeDocument/2006/relationships" id="260" r:id="Rb90bbd3a4a9b425f"/>
    <p:sldId xmlns:r="http://schemas.openxmlformats.org/officeDocument/2006/relationships" id="261" r:id="R6a3728df0bd447bc"/>
    <p:sldId xmlns:r="http://schemas.openxmlformats.org/officeDocument/2006/relationships" id="262" r:id="Re71c01d0068f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fa631cdf04123" /><Relationship Type="http://schemas.openxmlformats.org/officeDocument/2006/relationships/slide" Target="/ppt/slides/slide1.xml" Id="R1629b7b79b434887" /><Relationship Type="http://schemas.openxmlformats.org/officeDocument/2006/relationships/slide" Target="/ppt/slides/slide2.xml" Id="Rba1a8e697d464894" /><Relationship Type="http://schemas.openxmlformats.org/officeDocument/2006/relationships/slide" Target="/ppt/slides/slide3.xml" Id="R0ed0b2b15e824553" /><Relationship Type="http://schemas.openxmlformats.org/officeDocument/2006/relationships/slide" Target="/ppt/slides/slide4.xml" Id="Rfcd77db3c0ce4056" /><Relationship Type="http://schemas.openxmlformats.org/officeDocument/2006/relationships/slide" Target="/ppt/slides/slide5.xml" Id="Rb90bbd3a4a9b425f" /><Relationship Type="http://schemas.openxmlformats.org/officeDocument/2006/relationships/slide" Target="/ppt/slides/slide6.xml" Id="R6a3728df0bd447bc" /><Relationship Type="http://schemas.openxmlformats.org/officeDocument/2006/relationships/slide" Target="/ppt/slides/slide7.xml" Id="Re71c01d0068f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c5f8b9923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5c2df88145d5" /><Relationship Type="http://schemas.openxmlformats.org/officeDocument/2006/relationships/theme" Target="/ppt/slideMasters/theme/theme1.xml" Id="Rf2f73da4130e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85c2df881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a2ca7314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fe280d4a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debb3055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e6ae9563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61992926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2fba34d2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3d32e77f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EDLU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EMR &amp; PARTNERS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W.S INVESTMENT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BUILDR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admin@synega.com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www.synega.com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AS</a:t>
            </a:r>
          </a:p>
        </p:txBody>
      </p:sp>
    </p:spTree>
  </p:cSld>
  <p:clrMapOvr>
    <a:masterClrMapping xmlns:a="http://schemas.openxmlformats.org/drawingml/2006/main"/>
  </p:clrMapOvr>
</p:sld>
</file>