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692d20259b46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47a0544c46492f"/>
  </p:sldMasterIdLst>
  <p:sldIdLst>
    <p:sldId xmlns:r="http://schemas.openxmlformats.org/officeDocument/2006/relationships" id="256" r:id="Rbc1c6f3b8dc740bc"/>
    <p:sldId xmlns:r="http://schemas.openxmlformats.org/officeDocument/2006/relationships" id="257" r:id="R16d8264d53d34db6"/>
    <p:sldId xmlns:r="http://schemas.openxmlformats.org/officeDocument/2006/relationships" id="258" r:id="Rab5face5fbb0472c"/>
    <p:sldId xmlns:r="http://schemas.openxmlformats.org/officeDocument/2006/relationships" id="259" r:id="Rf74af1e0754e4210"/>
    <p:sldId xmlns:r="http://schemas.openxmlformats.org/officeDocument/2006/relationships" id="260" r:id="R3ec83b4d4bea4885"/>
    <p:sldId xmlns:r="http://schemas.openxmlformats.org/officeDocument/2006/relationships" id="261" r:id="R8cb5b838dd144b31"/>
    <p:sldId xmlns:r="http://schemas.openxmlformats.org/officeDocument/2006/relationships" id="262" r:id="R3c8d1183ee1743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47a0544c46492f" /><Relationship Type="http://schemas.openxmlformats.org/officeDocument/2006/relationships/slide" Target="/ppt/slides/slide1.xml" Id="Rbc1c6f3b8dc740bc" /><Relationship Type="http://schemas.openxmlformats.org/officeDocument/2006/relationships/slide" Target="/ppt/slides/slide2.xml" Id="R16d8264d53d34db6" /><Relationship Type="http://schemas.openxmlformats.org/officeDocument/2006/relationships/slide" Target="/ppt/slides/slide3.xml" Id="Rab5face5fbb0472c" /><Relationship Type="http://schemas.openxmlformats.org/officeDocument/2006/relationships/slide" Target="/ppt/slides/slide4.xml" Id="Rf74af1e0754e4210" /><Relationship Type="http://schemas.openxmlformats.org/officeDocument/2006/relationships/slide" Target="/ppt/slides/slide5.xml" Id="R3ec83b4d4bea4885" /><Relationship Type="http://schemas.openxmlformats.org/officeDocument/2006/relationships/slide" Target="/ppt/slides/slide6.xml" Id="R8cb5b838dd144b31" /><Relationship Type="http://schemas.openxmlformats.org/officeDocument/2006/relationships/slide" Target="/ppt/slides/slide7.xml" Id="R3c8d1183ee1743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fff8e4e0b640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32d0b5671c42d6" /><Relationship Type="http://schemas.openxmlformats.org/officeDocument/2006/relationships/theme" Target="/ppt/slideMasters/theme/theme1.xml" Id="R43d3ba9864454b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32d0b5671c42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6d04748b854c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25df3c917a4f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f8dcc8f64c45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35276a2c843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b6b8b5cc5849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3f4aaec1e547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7ec3decdb74e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APOTEK SOKNDAL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APOTEK SOKNDAL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APOTEK SOKNDAL AS ble etablert [år] og holder til i Hauge I Dalane.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APOTEK SOKNDAL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APOTEK SOKNDAL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APOTEK SOKNDAL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17 606 775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−1 080 893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−1 149 122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−883 957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4 745 356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APOTEK SOKNDAL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LUQMAN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APOTEK SOKNDAL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4380 Hauge I Dalane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925 552 216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APOTEK SOKNDAL AS</a:t>
            </a:r>
          </a:p>
        </p:txBody>
      </p:sp>
    </p:spTree>
  </p:cSld>
  <p:clrMapOvr>
    <a:masterClrMapping xmlns:a="http://schemas.openxmlformats.org/drawingml/2006/main"/>
  </p:clrMapOvr>
</p:sld>
</file>