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6bea1f6f3846b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4c90da1828465b"/>
  </p:sldMasterIdLst>
  <p:sldIdLst>
    <p:sldId xmlns:r="http://schemas.openxmlformats.org/officeDocument/2006/relationships" id="256" r:id="Rbd00a0c0e4e3466c"/>
    <p:sldId xmlns:r="http://schemas.openxmlformats.org/officeDocument/2006/relationships" id="257" r:id="R9fa14263daef47cb"/>
    <p:sldId xmlns:r="http://schemas.openxmlformats.org/officeDocument/2006/relationships" id="258" r:id="Ra93fe0063ace4fb8"/>
    <p:sldId xmlns:r="http://schemas.openxmlformats.org/officeDocument/2006/relationships" id="259" r:id="R007515d0913b42de"/>
    <p:sldId xmlns:r="http://schemas.openxmlformats.org/officeDocument/2006/relationships" id="260" r:id="R346510a0a9414c21"/>
    <p:sldId xmlns:r="http://schemas.openxmlformats.org/officeDocument/2006/relationships" id="261" r:id="R60f98d6009934744"/>
    <p:sldId xmlns:r="http://schemas.openxmlformats.org/officeDocument/2006/relationships" id="262" r:id="Rcd129c95dd2043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4c90da1828465b" /><Relationship Type="http://schemas.openxmlformats.org/officeDocument/2006/relationships/slide" Target="/ppt/slides/slide1.xml" Id="Rbd00a0c0e4e3466c" /><Relationship Type="http://schemas.openxmlformats.org/officeDocument/2006/relationships/slide" Target="/ppt/slides/slide2.xml" Id="R9fa14263daef47cb" /><Relationship Type="http://schemas.openxmlformats.org/officeDocument/2006/relationships/slide" Target="/ppt/slides/slide3.xml" Id="Ra93fe0063ace4fb8" /><Relationship Type="http://schemas.openxmlformats.org/officeDocument/2006/relationships/slide" Target="/ppt/slides/slide4.xml" Id="R007515d0913b42de" /><Relationship Type="http://schemas.openxmlformats.org/officeDocument/2006/relationships/slide" Target="/ppt/slides/slide5.xml" Id="R346510a0a9414c21" /><Relationship Type="http://schemas.openxmlformats.org/officeDocument/2006/relationships/slide" Target="/ppt/slides/slide6.xml" Id="R60f98d6009934744" /><Relationship Type="http://schemas.openxmlformats.org/officeDocument/2006/relationships/slide" Target="/ppt/slides/slide7.xml" Id="Rcd129c95dd2043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624163bbc8457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06c4872b34fa7" /><Relationship Type="http://schemas.openxmlformats.org/officeDocument/2006/relationships/theme" Target="/ppt/slideMasters/theme/theme1.xml" Id="Rf3d6902e4a8543e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3606c4872b34f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cab4bf8bf94f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a0156f3e654d0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dc8acd56f4b3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84686871424b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d9d74828e54fe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ffaf7d538549af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badeb6c51a44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CASPAR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CASPAR AS ble etablert [år] og holder til i Gjettum.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−1 825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−1 852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13 818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33 371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CASPAR BOYE MARTENS KERR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Dr. Høsts vei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1346 Gjettum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925 553 921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CASPAR AS</a:t>
            </a:r>
          </a:p>
        </p:txBody>
      </p:sp>
    </p:spTree>
  </p:cSld>
  <p:clrMapOvr>
    <a:masterClrMapping xmlns:a="http://schemas.openxmlformats.org/drawingml/2006/main"/>
  </p:clrMapOvr>
</p:sld>
</file>