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5718e71ce641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bd61a973e64179"/>
  </p:sldMasterIdLst>
  <p:sldIdLst>
    <p:sldId xmlns:r="http://schemas.openxmlformats.org/officeDocument/2006/relationships" id="256" r:id="R93ea10ea87a34c15"/>
    <p:sldId xmlns:r="http://schemas.openxmlformats.org/officeDocument/2006/relationships" id="257" r:id="Rf94a692d19ab4f68"/>
    <p:sldId xmlns:r="http://schemas.openxmlformats.org/officeDocument/2006/relationships" id="258" r:id="R3d700a05638f4e18"/>
    <p:sldId xmlns:r="http://schemas.openxmlformats.org/officeDocument/2006/relationships" id="259" r:id="R89aee17e67454140"/>
    <p:sldId xmlns:r="http://schemas.openxmlformats.org/officeDocument/2006/relationships" id="260" r:id="R9ba1e97c92784ae6"/>
    <p:sldId xmlns:r="http://schemas.openxmlformats.org/officeDocument/2006/relationships" id="261" r:id="Ra90a4ec8b3d444e2"/>
    <p:sldId xmlns:r="http://schemas.openxmlformats.org/officeDocument/2006/relationships" id="262" r:id="R6c86ea30a8dd44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d61a973e64179" /><Relationship Type="http://schemas.openxmlformats.org/officeDocument/2006/relationships/slide" Target="/ppt/slides/slide1.xml" Id="R93ea10ea87a34c15" /><Relationship Type="http://schemas.openxmlformats.org/officeDocument/2006/relationships/slide" Target="/ppt/slides/slide2.xml" Id="Rf94a692d19ab4f68" /><Relationship Type="http://schemas.openxmlformats.org/officeDocument/2006/relationships/slide" Target="/ppt/slides/slide3.xml" Id="R3d700a05638f4e18" /><Relationship Type="http://schemas.openxmlformats.org/officeDocument/2006/relationships/slide" Target="/ppt/slides/slide4.xml" Id="R89aee17e67454140" /><Relationship Type="http://schemas.openxmlformats.org/officeDocument/2006/relationships/slide" Target="/ppt/slides/slide5.xml" Id="R9ba1e97c92784ae6" /><Relationship Type="http://schemas.openxmlformats.org/officeDocument/2006/relationships/slide" Target="/ppt/slides/slide6.xml" Id="Ra90a4ec8b3d444e2" /><Relationship Type="http://schemas.openxmlformats.org/officeDocument/2006/relationships/slide" Target="/ppt/slides/slide7.xml" Id="R6c86ea30a8dd44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31993ae1ae43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bcaa939784b25" /><Relationship Type="http://schemas.openxmlformats.org/officeDocument/2006/relationships/theme" Target="/ppt/slideMasters/theme/theme1.xml" Id="R2196be181fb3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3bcaa939784b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35f8655c540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83286527641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178e8fcb0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b47ef2f6d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712b69b8749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7618377874e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7870a39e94f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BREMAT AS ble etablert [år] og holder til i Nesodden.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54 373 255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133 080 862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133 119 593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BRESSER MATTHIAS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Furubakken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1459 Nesodden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925 554 162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