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d897cd3f1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365e3ecc54e73"/>
  </p:sldMasterIdLst>
  <p:sldIdLst>
    <p:sldId xmlns:r="http://schemas.openxmlformats.org/officeDocument/2006/relationships" id="256" r:id="R08f96a3c7bb54806"/>
    <p:sldId xmlns:r="http://schemas.openxmlformats.org/officeDocument/2006/relationships" id="257" r:id="R40c00098539348eb"/>
    <p:sldId xmlns:r="http://schemas.openxmlformats.org/officeDocument/2006/relationships" id="258" r:id="R20c452b9484b4723"/>
    <p:sldId xmlns:r="http://schemas.openxmlformats.org/officeDocument/2006/relationships" id="259" r:id="Rd248c67daec247bd"/>
    <p:sldId xmlns:r="http://schemas.openxmlformats.org/officeDocument/2006/relationships" id="260" r:id="Rbda08bee755e43ad"/>
    <p:sldId xmlns:r="http://schemas.openxmlformats.org/officeDocument/2006/relationships" id="261" r:id="Rc3e9ff201ed143f7"/>
    <p:sldId xmlns:r="http://schemas.openxmlformats.org/officeDocument/2006/relationships" id="262" r:id="R3e18e064e5f8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365e3ecc54e73" /><Relationship Type="http://schemas.openxmlformats.org/officeDocument/2006/relationships/slide" Target="/ppt/slides/slide1.xml" Id="R08f96a3c7bb54806" /><Relationship Type="http://schemas.openxmlformats.org/officeDocument/2006/relationships/slide" Target="/ppt/slides/slide2.xml" Id="R40c00098539348eb" /><Relationship Type="http://schemas.openxmlformats.org/officeDocument/2006/relationships/slide" Target="/ppt/slides/slide3.xml" Id="R20c452b9484b4723" /><Relationship Type="http://schemas.openxmlformats.org/officeDocument/2006/relationships/slide" Target="/ppt/slides/slide4.xml" Id="Rd248c67daec247bd" /><Relationship Type="http://schemas.openxmlformats.org/officeDocument/2006/relationships/slide" Target="/ppt/slides/slide5.xml" Id="Rbda08bee755e43ad" /><Relationship Type="http://schemas.openxmlformats.org/officeDocument/2006/relationships/slide" Target="/ppt/slides/slide6.xml" Id="Rc3e9ff201ed143f7" /><Relationship Type="http://schemas.openxmlformats.org/officeDocument/2006/relationships/slide" Target="/ppt/slides/slide7.xml" Id="R3e18e064e5f8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288273f08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52704c8054b3c" /><Relationship Type="http://schemas.openxmlformats.org/officeDocument/2006/relationships/theme" Target="/ppt/slideMasters/theme/theme1.xml" Id="R6a5d48ce7ae7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52704c8054b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fd9a89260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f6c99cba4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c03f9ad5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e650661e8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cebeacb56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d7d60ee9b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a8cd5229c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AUGELI LINE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