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95fd2ff22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ef82373af482b"/>
  </p:sldMasterIdLst>
  <p:sldIdLst>
    <p:sldId xmlns:r="http://schemas.openxmlformats.org/officeDocument/2006/relationships" id="256" r:id="R6e29979053ae4798"/>
    <p:sldId xmlns:r="http://schemas.openxmlformats.org/officeDocument/2006/relationships" id="257" r:id="R820deb67ae3d42d1"/>
    <p:sldId xmlns:r="http://schemas.openxmlformats.org/officeDocument/2006/relationships" id="258" r:id="Reb9cd68c28514923"/>
    <p:sldId xmlns:r="http://schemas.openxmlformats.org/officeDocument/2006/relationships" id="259" r:id="R309b4e52d17647b9"/>
    <p:sldId xmlns:r="http://schemas.openxmlformats.org/officeDocument/2006/relationships" id="260" r:id="Re4bfa25a4f90426c"/>
    <p:sldId xmlns:r="http://schemas.openxmlformats.org/officeDocument/2006/relationships" id="261" r:id="R180bb0025607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ef82373af482b" /><Relationship Type="http://schemas.openxmlformats.org/officeDocument/2006/relationships/slide" Target="/ppt/slides/slide1.xml" Id="R6e29979053ae4798" /><Relationship Type="http://schemas.openxmlformats.org/officeDocument/2006/relationships/slide" Target="/ppt/slides/slide2.xml" Id="R820deb67ae3d42d1" /><Relationship Type="http://schemas.openxmlformats.org/officeDocument/2006/relationships/slide" Target="/ppt/slides/slide3.xml" Id="Reb9cd68c28514923" /><Relationship Type="http://schemas.openxmlformats.org/officeDocument/2006/relationships/slide" Target="/ppt/slides/slide4.xml" Id="R309b4e52d17647b9" /><Relationship Type="http://schemas.openxmlformats.org/officeDocument/2006/relationships/slide" Target="/ppt/slides/slide5.xml" Id="Re4bfa25a4f90426c" /><Relationship Type="http://schemas.openxmlformats.org/officeDocument/2006/relationships/slide" Target="/ppt/slides/slide6.xml" Id="R180bb0025607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5d9604492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7382cc4d241c6" /><Relationship Type="http://schemas.openxmlformats.org/officeDocument/2006/relationships/theme" Target="/ppt/slideMasters/theme/theme1.xml" Id="R7ff00f253e6f47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7382cc4d2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18d803bed44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7a2124c1940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f94f9bd26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0490cbb3d4c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5de09010d49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dbd7696cd40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STEINKJER BYUTVIKLING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BYUTVIKLING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STEINKJER BYUTVIKLING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BYUTVIKLING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BYUTVIKLING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BYUTVIKLING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PETTER HOLTAN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IRENE JOHANSEN HOLTAN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BYUTVIKLING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PLG Eiendom AS, Hamnegata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925 558 486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STEINKJER BYUTVIKLING AS</a:t>
            </a:r>
          </a:p>
        </p:txBody>
      </p:sp>
    </p:spTree>
  </p:cSld>
  <p:clrMapOvr>
    <a:masterClrMapping xmlns:a="http://schemas.openxmlformats.org/drawingml/2006/main"/>
  </p:clrMapOvr>
</p:sld>
</file>