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a6630caf824c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cf16bcc6114683"/>
  </p:sldMasterIdLst>
  <p:sldIdLst>
    <p:sldId xmlns:r="http://schemas.openxmlformats.org/officeDocument/2006/relationships" id="256" r:id="R0fd09661b4874d54"/>
    <p:sldId xmlns:r="http://schemas.openxmlformats.org/officeDocument/2006/relationships" id="257" r:id="Rc47427fdaab843f4"/>
    <p:sldId xmlns:r="http://schemas.openxmlformats.org/officeDocument/2006/relationships" id="258" r:id="R327c52c9d71244aa"/>
    <p:sldId xmlns:r="http://schemas.openxmlformats.org/officeDocument/2006/relationships" id="259" r:id="Rcbd3fe051e59459b"/>
    <p:sldId xmlns:r="http://schemas.openxmlformats.org/officeDocument/2006/relationships" id="260" r:id="R1c9d16369ca348e7"/>
    <p:sldId xmlns:r="http://schemas.openxmlformats.org/officeDocument/2006/relationships" id="261" r:id="R22483b065b564a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f16bcc6114683" /><Relationship Type="http://schemas.openxmlformats.org/officeDocument/2006/relationships/slide" Target="/ppt/slides/slide1.xml" Id="R0fd09661b4874d54" /><Relationship Type="http://schemas.openxmlformats.org/officeDocument/2006/relationships/slide" Target="/ppt/slides/slide2.xml" Id="Rc47427fdaab843f4" /><Relationship Type="http://schemas.openxmlformats.org/officeDocument/2006/relationships/slide" Target="/ppt/slides/slide3.xml" Id="R327c52c9d71244aa" /><Relationship Type="http://schemas.openxmlformats.org/officeDocument/2006/relationships/slide" Target="/ppt/slides/slide4.xml" Id="Rcbd3fe051e59459b" /><Relationship Type="http://schemas.openxmlformats.org/officeDocument/2006/relationships/slide" Target="/ppt/slides/slide5.xml" Id="R1c9d16369ca348e7" /><Relationship Type="http://schemas.openxmlformats.org/officeDocument/2006/relationships/slide" Target="/ppt/slides/slide6.xml" Id="R22483b065b564a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ce8c25d5542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9be656ee3450a" /><Relationship Type="http://schemas.openxmlformats.org/officeDocument/2006/relationships/theme" Target="/ppt/slideMasters/theme/theme1.xml" Id="R832daf580e1943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29be656ee345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5c05c65d546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3a01037364c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f4faad3f54f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409c7e401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c627b09614f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682017f5e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KBR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KBR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ERIK BREKKE  –  96,0 %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BREKKE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BREKKE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925 559 539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KBR HOLDING AS</a:t>
            </a:r>
          </a:p>
        </p:txBody>
      </p:sp>
    </p:spTree>
  </p:cSld>
  <p:clrMapOvr>
    <a:masterClrMapping xmlns:a="http://schemas.openxmlformats.org/drawingml/2006/main"/>
  </p:clrMapOvr>
</p:sld>
</file>