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67583700f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754635a704bdc"/>
  </p:sldMasterIdLst>
  <p:sldIdLst>
    <p:sldId xmlns:r="http://schemas.openxmlformats.org/officeDocument/2006/relationships" id="256" r:id="Rd15518e09a3b49b1"/>
    <p:sldId xmlns:r="http://schemas.openxmlformats.org/officeDocument/2006/relationships" id="257" r:id="R941142f98b824d05"/>
    <p:sldId xmlns:r="http://schemas.openxmlformats.org/officeDocument/2006/relationships" id="258" r:id="R663bf6f49e0448ba"/>
    <p:sldId xmlns:r="http://schemas.openxmlformats.org/officeDocument/2006/relationships" id="259" r:id="R70298f4cdb954a45"/>
    <p:sldId xmlns:r="http://schemas.openxmlformats.org/officeDocument/2006/relationships" id="260" r:id="R68c8514673c749e8"/>
    <p:sldId xmlns:r="http://schemas.openxmlformats.org/officeDocument/2006/relationships" id="261" r:id="Rf816b12fd81f4111"/>
    <p:sldId xmlns:r="http://schemas.openxmlformats.org/officeDocument/2006/relationships" id="262" r:id="R835153c460f3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754635a704bdc" /><Relationship Type="http://schemas.openxmlformats.org/officeDocument/2006/relationships/slide" Target="/ppt/slides/slide1.xml" Id="Rd15518e09a3b49b1" /><Relationship Type="http://schemas.openxmlformats.org/officeDocument/2006/relationships/slide" Target="/ppt/slides/slide2.xml" Id="R941142f98b824d05" /><Relationship Type="http://schemas.openxmlformats.org/officeDocument/2006/relationships/slide" Target="/ppt/slides/slide3.xml" Id="R663bf6f49e0448ba" /><Relationship Type="http://schemas.openxmlformats.org/officeDocument/2006/relationships/slide" Target="/ppt/slides/slide4.xml" Id="R70298f4cdb954a45" /><Relationship Type="http://schemas.openxmlformats.org/officeDocument/2006/relationships/slide" Target="/ppt/slides/slide5.xml" Id="R68c8514673c749e8" /><Relationship Type="http://schemas.openxmlformats.org/officeDocument/2006/relationships/slide" Target="/ppt/slides/slide6.xml" Id="Rf816b12fd81f4111" /><Relationship Type="http://schemas.openxmlformats.org/officeDocument/2006/relationships/slide" Target="/ppt/slides/slide7.xml" Id="R835153c460f3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745187c9d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35d57d154c39" /><Relationship Type="http://schemas.openxmlformats.org/officeDocument/2006/relationships/theme" Target="/ppt/slideMasters/theme/theme1.xml" Id="R2da9e21f025f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035d57d15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85a78c92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e3041c41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21a12761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5f8bb6e5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2b9de2e3a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f838bf71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f4406bea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HANSENS LEIEKART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HANSENS LEIEKART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1 565 527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HANS1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Eggemoveien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