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5466df468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05bcbe5954e98"/>
  </p:sldMasterIdLst>
  <p:sldIdLst>
    <p:sldId xmlns:r="http://schemas.openxmlformats.org/officeDocument/2006/relationships" id="256" r:id="R134074b4186b460c"/>
    <p:sldId xmlns:r="http://schemas.openxmlformats.org/officeDocument/2006/relationships" id="257" r:id="Rd4257ba8000a44c8"/>
    <p:sldId xmlns:r="http://schemas.openxmlformats.org/officeDocument/2006/relationships" id="258" r:id="R6d28ea5f11374607"/>
    <p:sldId xmlns:r="http://schemas.openxmlformats.org/officeDocument/2006/relationships" id="259" r:id="R7294271d9756481a"/>
    <p:sldId xmlns:r="http://schemas.openxmlformats.org/officeDocument/2006/relationships" id="260" r:id="R2c0103115839486a"/>
    <p:sldId xmlns:r="http://schemas.openxmlformats.org/officeDocument/2006/relationships" id="261" r:id="Rdc3a0dbd536641e8"/>
    <p:sldId xmlns:r="http://schemas.openxmlformats.org/officeDocument/2006/relationships" id="262" r:id="Ra3b54bfbffb6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05bcbe5954e98" /><Relationship Type="http://schemas.openxmlformats.org/officeDocument/2006/relationships/slide" Target="/ppt/slides/slide1.xml" Id="R134074b4186b460c" /><Relationship Type="http://schemas.openxmlformats.org/officeDocument/2006/relationships/slide" Target="/ppt/slides/slide2.xml" Id="Rd4257ba8000a44c8" /><Relationship Type="http://schemas.openxmlformats.org/officeDocument/2006/relationships/slide" Target="/ppt/slides/slide3.xml" Id="R6d28ea5f11374607" /><Relationship Type="http://schemas.openxmlformats.org/officeDocument/2006/relationships/slide" Target="/ppt/slides/slide4.xml" Id="R7294271d9756481a" /><Relationship Type="http://schemas.openxmlformats.org/officeDocument/2006/relationships/slide" Target="/ppt/slides/slide5.xml" Id="R2c0103115839486a" /><Relationship Type="http://schemas.openxmlformats.org/officeDocument/2006/relationships/slide" Target="/ppt/slides/slide6.xml" Id="Rdc3a0dbd536641e8" /><Relationship Type="http://schemas.openxmlformats.org/officeDocument/2006/relationships/slide" Target="/ppt/slides/slide7.xml" Id="Ra3b54bfbffb6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4cf9bd5e3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a82617324fbd" /><Relationship Type="http://schemas.openxmlformats.org/officeDocument/2006/relationships/theme" Target="/ppt/slideMasters/theme/theme1.xml" Id="R42283ddfbd56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6a8261732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21b51b970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b9a728a9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460a22276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89e4ab542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e8e6cd5b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1dfc9ac4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eb0e91ba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ble etablert [år] og holder til i Håvik.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 AUSTEVIK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Andre Austevik, Liarvegen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4265 Håvik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