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95c301bec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6c15684044f8a"/>
  </p:sldMasterIdLst>
  <p:sldIdLst>
    <p:sldId xmlns:r="http://schemas.openxmlformats.org/officeDocument/2006/relationships" id="256" r:id="Rddabfa125cd34008"/>
    <p:sldId xmlns:r="http://schemas.openxmlformats.org/officeDocument/2006/relationships" id="257" r:id="R0236b7ad3fdc4ad9"/>
    <p:sldId xmlns:r="http://schemas.openxmlformats.org/officeDocument/2006/relationships" id="258" r:id="R3fd17fbbf4904489"/>
    <p:sldId xmlns:r="http://schemas.openxmlformats.org/officeDocument/2006/relationships" id="259" r:id="Rb6742698da8645b7"/>
    <p:sldId xmlns:r="http://schemas.openxmlformats.org/officeDocument/2006/relationships" id="260" r:id="R71da6d7aaea442a3"/>
    <p:sldId xmlns:r="http://schemas.openxmlformats.org/officeDocument/2006/relationships" id="261" r:id="R2a6cffdf84cf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6c15684044f8a" /><Relationship Type="http://schemas.openxmlformats.org/officeDocument/2006/relationships/slide" Target="/ppt/slides/slide1.xml" Id="Rddabfa125cd34008" /><Relationship Type="http://schemas.openxmlformats.org/officeDocument/2006/relationships/slide" Target="/ppt/slides/slide2.xml" Id="R0236b7ad3fdc4ad9" /><Relationship Type="http://schemas.openxmlformats.org/officeDocument/2006/relationships/slide" Target="/ppt/slides/slide3.xml" Id="R3fd17fbbf4904489" /><Relationship Type="http://schemas.openxmlformats.org/officeDocument/2006/relationships/slide" Target="/ppt/slides/slide4.xml" Id="Rb6742698da8645b7" /><Relationship Type="http://schemas.openxmlformats.org/officeDocument/2006/relationships/slide" Target="/ppt/slides/slide5.xml" Id="R71da6d7aaea442a3" /><Relationship Type="http://schemas.openxmlformats.org/officeDocument/2006/relationships/slide" Target="/ppt/slides/slide6.xml" Id="R2a6cffdf84cf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3ceba04f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a8d2b65204c08" /><Relationship Type="http://schemas.openxmlformats.org/officeDocument/2006/relationships/theme" Target="/ppt/slideMasters/theme/theme1.xml" Id="R0e15942d84f4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a8d2b6520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81311fc0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53934c63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b870c1b1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44db92cc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7265a42d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a07748be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 RESCUE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Ramdalveien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