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edb6586e2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b8cfa0e6b4787"/>
  </p:sldMasterIdLst>
  <p:sldIdLst>
    <p:sldId xmlns:r="http://schemas.openxmlformats.org/officeDocument/2006/relationships" id="256" r:id="R6eb2eb99e8404045"/>
    <p:sldId xmlns:r="http://schemas.openxmlformats.org/officeDocument/2006/relationships" id="257" r:id="R883379e31aca41cf"/>
    <p:sldId xmlns:r="http://schemas.openxmlformats.org/officeDocument/2006/relationships" id="258" r:id="R5a6caf45265a403f"/>
    <p:sldId xmlns:r="http://schemas.openxmlformats.org/officeDocument/2006/relationships" id="259" r:id="Rc70f68cb86c94060"/>
    <p:sldId xmlns:r="http://schemas.openxmlformats.org/officeDocument/2006/relationships" id="260" r:id="R9c1f7a18e7ad4174"/>
    <p:sldId xmlns:r="http://schemas.openxmlformats.org/officeDocument/2006/relationships" id="261" r:id="Rd515b1d321d040e7"/>
    <p:sldId xmlns:r="http://schemas.openxmlformats.org/officeDocument/2006/relationships" id="262" r:id="R055268265f8a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b8cfa0e6b4787" /><Relationship Type="http://schemas.openxmlformats.org/officeDocument/2006/relationships/slide" Target="/ppt/slides/slide1.xml" Id="R6eb2eb99e8404045" /><Relationship Type="http://schemas.openxmlformats.org/officeDocument/2006/relationships/slide" Target="/ppt/slides/slide2.xml" Id="R883379e31aca41cf" /><Relationship Type="http://schemas.openxmlformats.org/officeDocument/2006/relationships/slide" Target="/ppt/slides/slide3.xml" Id="R5a6caf45265a403f" /><Relationship Type="http://schemas.openxmlformats.org/officeDocument/2006/relationships/slide" Target="/ppt/slides/slide4.xml" Id="Rc70f68cb86c94060" /><Relationship Type="http://schemas.openxmlformats.org/officeDocument/2006/relationships/slide" Target="/ppt/slides/slide5.xml" Id="R9c1f7a18e7ad4174" /><Relationship Type="http://schemas.openxmlformats.org/officeDocument/2006/relationships/slide" Target="/ppt/slides/slide6.xml" Id="Rd515b1d321d040e7" /><Relationship Type="http://schemas.openxmlformats.org/officeDocument/2006/relationships/slide" Target="/ppt/slides/slide7.xml" Id="R055268265f8a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1ceccd503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401662adb4006" /><Relationship Type="http://schemas.openxmlformats.org/officeDocument/2006/relationships/theme" Target="/ppt/slideMasters/theme/theme1.xml" Id="Rcf3a50d751bf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f401662adb40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fc4fa1f5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e6e2ec7a4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2bd7da0b8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3995729e0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bc9f33929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2d3033a72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f7eec83a6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AIS RESCUE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 RESCUE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−1 482 879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SEILAS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Ramdalveien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 RESCUE AS</a:t>
            </a:r>
          </a:p>
        </p:txBody>
      </p:sp>
    </p:spTree>
  </p:cSld>
  <p:clrMapOvr>
    <a:masterClrMapping xmlns:a="http://schemas.openxmlformats.org/drawingml/2006/main"/>
  </p:clrMapOvr>
</p:sld>
</file>