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19d3cae6e347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ca4c2fca514876"/>
  </p:sldMasterIdLst>
  <p:sldIdLst>
    <p:sldId xmlns:r="http://schemas.openxmlformats.org/officeDocument/2006/relationships" id="256" r:id="R9886cf1e39854536"/>
    <p:sldId xmlns:r="http://schemas.openxmlformats.org/officeDocument/2006/relationships" id="257" r:id="Rf5ff600cfba745cf"/>
    <p:sldId xmlns:r="http://schemas.openxmlformats.org/officeDocument/2006/relationships" id="258" r:id="R9d163cb82b884c59"/>
    <p:sldId xmlns:r="http://schemas.openxmlformats.org/officeDocument/2006/relationships" id="259" r:id="R641ec22ed091468e"/>
    <p:sldId xmlns:r="http://schemas.openxmlformats.org/officeDocument/2006/relationships" id="260" r:id="R41cafd812aa6466e"/>
    <p:sldId xmlns:r="http://schemas.openxmlformats.org/officeDocument/2006/relationships" id="261" r:id="Rba493b21922c4cdf"/>
    <p:sldId xmlns:r="http://schemas.openxmlformats.org/officeDocument/2006/relationships" id="262" r:id="R57a7c2b3be1e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a4c2fca514876" /><Relationship Type="http://schemas.openxmlformats.org/officeDocument/2006/relationships/slide" Target="/ppt/slides/slide1.xml" Id="R9886cf1e39854536" /><Relationship Type="http://schemas.openxmlformats.org/officeDocument/2006/relationships/slide" Target="/ppt/slides/slide2.xml" Id="Rf5ff600cfba745cf" /><Relationship Type="http://schemas.openxmlformats.org/officeDocument/2006/relationships/slide" Target="/ppt/slides/slide3.xml" Id="R9d163cb82b884c59" /><Relationship Type="http://schemas.openxmlformats.org/officeDocument/2006/relationships/slide" Target="/ppt/slides/slide4.xml" Id="R641ec22ed091468e" /><Relationship Type="http://schemas.openxmlformats.org/officeDocument/2006/relationships/slide" Target="/ppt/slides/slide5.xml" Id="R41cafd812aa6466e" /><Relationship Type="http://schemas.openxmlformats.org/officeDocument/2006/relationships/slide" Target="/ppt/slides/slide6.xml" Id="Rba493b21922c4cdf" /><Relationship Type="http://schemas.openxmlformats.org/officeDocument/2006/relationships/slide" Target="/ppt/slides/slide7.xml" Id="R57a7c2b3be1e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c7c99401843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32eaa26494b63" /><Relationship Type="http://schemas.openxmlformats.org/officeDocument/2006/relationships/theme" Target="/ppt/slideMasters/theme/theme1.xml" Id="R8a0de525d3be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032eaa2649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b8ddcf2b040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305655d1c44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d66ede01542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4cfe8ac284c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6d3fac7794a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10d60f43443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aafcdf38d4c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GEMINUS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GEMINUS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−734 836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−1 365 937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−2 838 349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11 676 007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CHIVIRICO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SEEBERG LARS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925 567 140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GEMINUS AS</a:t>
            </a:r>
          </a:p>
        </p:txBody>
      </p:sp>
    </p:spTree>
  </p:cSld>
  <p:clrMapOvr>
    <a:masterClrMapping xmlns:a="http://schemas.openxmlformats.org/drawingml/2006/main"/>
  </p:clrMapOvr>
</p:sld>
</file>