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6ea11b826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4bbd87e40411d"/>
  </p:sldMasterIdLst>
  <p:sldIdLst>
    <p:sldId xmlns:r="http://schemas.openxmlformats.org/officeDocument/2006/relationships" id="256" r:id="Ra14aab5f75e24c4b"/>
    <p:sldId xmlns:r="http://schemas.openxmlformats.org/officeDocument/2006/relationships" id="257" r:id="R7eedb180ceed42d0"/>
    <p:sldId xmlns:r="http://schemas.openxmlformats.org/officeDocument/2006/relationships" id="258" r:id="R05d4d76914324fd9"/>
    <p:sldId xmlns:r="http://schemas.openxmlformats.org/officeDocument/2006/relationships" id="259" r:id="Rf48eb46f534940f5"/>
    <p:sldId xmlns:r="http://schemas.openxmlformats.org/officeDocument/2006/relationships" id="260" r:id="Ra8a6e59f55944c79"/>
    <p:sldId xmlns:r="http://schemas.openxmlformats.org/officeDocument/2006/relationships" id="261" r:id="R86b163286a954098"/>
    <p:sldId xmlns:r="http://schemas.openxmlformats.org/officeDocument/2006/relationships" id="262" r:id="R2046c92bb711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4bbd87e40411d" /><Relationship Type="http://schemas.openxmlformats.org/officeDocument/2006/relationships/slide" Target="/ppt/slides/slide1.xml" Id="Ra14aab5f75e24c4b" /><Relationship Type="http://schemas.openxmlformats.org/officeDocument/2006/relationships/slide" Target="/ppt/slides/slide2.xml" Id="R7eedb180ceed42d0" /><Relationship Type="http://schemas.openxmlformats.org/officeDocument/2006/relationships/slide" Target="/ppt/slides/slide3.xml" Id="R05d4d76914324fd9" /><Relationship Type="http://schemas.openxmlformats.org/officeDocument/2006/relationships/slide" Target="/ppt/slides/slide4.xml" Id="Rf48eb46f534940f5" /><Relationship Type="http://schemas.openxmlformats.org/officeDocument/2006/relationships/slide" Target="/ppt/slides/slide5.xml" Id="Ra8a6e59f55944c79" /><Relationship Type="http://schemas.openxmlformats.org/officeDocument/2006/relationships/slide" Target="/ppt/slides/slide6.xml" Id="R86b163286a954098" /><Relationship Type="http://schemas.openxmlformats.org/officeDocument/2006/relationships/slide" Target="/ppt/slides/slide7.xml" Id="R2046c92bb711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566b1a9fe48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6514233f414e" /><Relationship Type="http://schemas.openxmlformats.org/officeDocument/2006/relationships/theme" Target="/ppt/slideMasters/theme/theme1.xml" Id="R593d12fdd409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86514233f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a26fa1fb7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b6200f71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5650d87e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077f6c20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59fee20e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1a0e5dc63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7ebf0611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FRIDAY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FRIDAY INVEST AS ble etablert [år] og holder til i Skoppum.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1 816 701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MAREK STANISLAW PIATEK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Knausen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3185 Skoppum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FRIDAY INVEST AS</a:t>
            </a:r>
          </a:p>
        </p:txBody>
      </p:sp>
    </p:spTree>
  </p:cSld>
  <p:clrMapOvr>
    <a:masterClrMapping xmlns:a="http://schemas.openxmlformats.org/drawingml/2006/main"/>
  </p:clrMapOvr>
</p:sld>
</file>