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9a9bcdb5944c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54dcc39c084f8a"/>
  </p:sldMasterIdLst>
  <p:sldIdLst>
    <p:sldId xmlns:r="http://schemas.openxmlformats.org/officeDocument/2006/relationships" id="256" r:id="Rd8c1b60e95004d3c"/>
    <p:sldId xmlns:r="http://schemas.openxmlformats.org/officeDocument/2006/relationships" id="257" r:id="Ra8e9e3f5bb0e4403"/>
    <p:sldId xmlns:r="http://schemas.openxmlformats.org/officeDocument/2006/relationships" id="258" r:id="Rdb9691ba94a2465d"/>
    <p:sldId xmlns:r="http://schemas.openxmlformats.org/officeDocument/2006/relationships" id="259" r:id="R992026cc04c0462e"/>
    <p:sldId xmlns:r="http://schemas.openxmlformats.org/officeDocument/2006/relationships" id="260" r:id="R364a528781664bd0"/>
    <p:sldId xmlns:r="http://schemas.openxmlformats.org/officeDocument/2006/relationships" id="261" r:id="R1e01e98bd95149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54dcc39c084f8a" /><Relationship Type="http://schemas.openxmlformats.org/officeDocument/2006/relationships/slide" Target="/ppt/slides/slide1.xml" Id="Rd8c1b60e95004d3c" /><Relationship Type="http://schemas.openxmlformats.org/officeDocument/2006/relationships/slide" Target="/ppt/slides/slide2.xml" Id="Ra8e9e3f5bb0e4403" /><Relationship Type="http://schemas.openxmlformats.org/officeDocument/2006/relationships/slide" Target="/ppt/slides/slide3.xml" Id="Rdb9691ba94a2465d" /><Relationship Type="http://schemas.openxmlformats.org/officeDocument/2006/relationships/slide" Target="/ppt/slides/slide4.xml" Id="R992026cc04c0462e" /><Relationship Type="http://schemas.openxmlformats.org/officeDocument/2006/relationships/slide" Target="/ppt/slides/slide5.xml" Id="R364a528781664bd0" /><Relationship Type="http://schemas.openxmlformats.org/officeDocument/2006/relationships/slide" Target="/ppt/slides/slide6.xml" Id="R1e01e98bd95149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987298dd5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f597c02e246b0" /><Relationship Type="http://schemas.openxmlformats.org/officeDocument/2006/relationships/theme" Target="/ppt/slideMasters/theme/theme1.xml" Id="R08bd2241c16948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af597c02e246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5dadf34514e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278f4585c46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e30f65342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29549277d4d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54f9b40bf43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f6b7d40f24c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VESTRE HESTHAMMEREN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HESTHAMMEREN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HESTHAMMEREN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HESTHAMMEREN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HESTHAMMEREN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HESTHAMMEREN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TREND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HESTHAMMEREN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925 575 739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HESTHAMMEREN AS</a:t>
            </a:r>
          </a:p>
        </p:txBody>
      </p:sp>
    </p:spTree>
  </p:cSld>
  <p:clrMapOvr>
    <a:masterClrMapping xmlns:a="http://schemas.openxmlformats.org/drawingml/2006/main"/>
  </p:clrMapOvr>
</p:sld>
</file>