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79331fd79a41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7172d7158742d6"/>
  </p:sldMasterIdLst>
  <p:sldIdLst>
    <p:sldId xmlns:r="http://schemas.openxmlformats.org/officeDocument/2006/relationships" id="256" r:id="R557c2ca7608046d0"/>
    <p:sldId xmlns:r="http://schemas.openxmlformats.org/officeDocument/2006/relationships" id="257" r:id="R620ced10a0704613"/>
    <p:sldId xmlns:r="http://schemas.openxmlformats.org/officeDocument/2006/relationships" id="258" r:id="R5ff9e1c56d6f4dd7"/>
    <p:sldId xmlns:r="http://schemas.openxmlformats.org/officeDocument/2006/relationships" id="259" r:id="R355a261d7c5f454e"/>
    <p:sldId xmlns:r="http://schemas.openxmlformats.org/officeDocument/2006/relationships" id="260" r:id="R4e5df9e3b7b1447f"/>
    <p:sldId xmlns:r="http://schemas.openxmlformats.org/officeDocument/2006/relationships" id="261" r:id="R2276c8069daf4740"/>
    <p:sldId xmlns:r="http://schemas.openxmlformats.org/officeDocument/2006/relationships" id="262" r:id="R5a4b2d9f47d747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7172d7158742d6" /><Relationship Type="http://schemas.openxmlformats.org/officeDocument/2006/relationships/slide" Target="/ppt/slides/slide1.xml" Id="R557c2ca7608046d0" /><Relationship Type="http://schemas.openxmlformats.org/officeDocument/2006/relationships/slide" Target="/ppt/slides/slide2.xml" Id="R620ced10a0704613" /><Relationship Type="http://schemas.openxmlformats.org/officeDocument/2006/relationships/slide" Target="/ppt/slides/slide3.xml" Id="R5ff9e1c56d6f4dd7" /><Relationship Type="http://schemas.openxmlformats.org/officeDocument/2006/relationships/slide" Target="/ppt/slides/slide4.xml" Id="R355a261d7c5f454e" /><Relationship Type="http://schemas.openxmlformats.org/officeDocument/2006/relationships/slide" Target="/ppt/slides/slide5.xml" Id="R4e5df9e3b7b1447f" /><Relationship Type="http://schemas.openxmlformats.org/officeDocument/2006/relationships/slide" Target="/ppt/slides/slide6.xml" Id="R2276c8069daf4740" /><Relationship Type="http://schemas.openxmlformats.org/officeDocument/2006/relationships/slide" Target="/ppt/slides/slide7.xml" Id="R5a4b2d9f47d747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498fd9f41644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d3ba24a234ab2" /><Relationship Type="http://schemas.openxmlformats.org/officeDocument/2006/relationships/theme" Target="/ppt/slideMasters/theme/theme1.xml" Id="R938dd4d2f1184f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bd3ba24a234a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bd2c6ed494a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55e6565d943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a5eb69cfa4f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29320965b47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1dac48d404a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ef7e58cbb4c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423523b7f47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EMO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EMO ELEKTRO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536 069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MOHAMMADI EDRISS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925 579 939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EMO ELEKTRO AS</a:t>
            </a:r>
          </a:p>
        </p:txBody>
      </p:sp>
    </p:spTree>
  </p:cSld>
  <p:clrMapOvr>
    <a:masterClrMapping xmlns:a="http://schemas.openxmlformats.org/drawingml/2006/main"/>
  </p:clrMapOvr>
</p:sld>
</file>