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1c117aa9c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2d9253e09b44a4"/>
  </p:sldMasterIdLst>
  <p:sldIdLst>
    <p:sldId xmlns:r="http://schemas.openxmlformats.org/officeDocument/2006/relationships" id="256" r:id="Rac1f2085ac0e4387"/>
    <p:sldId xmlns:r="http://schemas.openxmlformats.org/officeDocument/2006/relationships" id="257" r:id="Re4baac82c2ad4478"/>
    <p:sldId xmlns:r="http://schemas.openxmlformats.org/officeDocument/2006/relationships" id="258" r:id="R1d9bcdb69a5546e1"/>
    <p:sldId xmlns:r="http://schemas.openxmlformats.org/officeDocument/2006/relationships" id="259" r:id="R2e6a5dfc4711441c"/>
    <p:sldId xmlns:r="http://schemas.openxmlformats.org/officeDocument/2006/relationships" id="260" r:id="R6366459c013d456b"/>
    <p:sldId xmlns:r="http://schemas.openxmlformats.org/officeDocument/2006/relationships" id="261" r:id="R915e3f3db6534155"/>
    <p:sldId xmlns:r="http://schemas.openxmlformats.org/officeDocument/2006/relationships" id="262" r:id="Rfe894f3a884b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d9253e09b44a4" /><Relationship Type="http://schemas.openxmlformats.org/officeDocument/2006/relationships/slide" Target="/ppt/slides/slide1.xml" Id="Rac1f2085ac0e4387" /><Relationship Type="http://schemas.openxmlformats.org/officeDocument/2006/relationships/slide" Target="/ppt/slides/slide2.xml" Id="Re4baac82c2ad4478" /><Relationship Type="http://schemas.openxmlformats.org/officeDocument/2006/relationships/slide" Target="/ppt/slides/slide3.xml" Id="R1d9bcdb69a5546e1" /><Relationship Type="http://schemas.openxmlformats.org/officeDocument/2006/relationships/slide" Target="/ppt/slides/slide4.xml" Id="R2e6a5dfc4711441c" /><Relationship Type="http://schemas.openxmlformats.org/officeDocument/2006/relationships/slide" Target="/ppt/slides/slide5.xml" Id="R6366459c013d456b" /><Relationship Type="http://schemas.openxmlformats.org/officeDocument/2006/relationships/slide" Target="/ppt/slides/slide6.xml" Id="R915e3f3db6534155" /><Relationship Type="http://schemas.openxmlformats.org/officeDocument/2006/relationships/slide" Target="/ppt/slides/slide7.xml" Id="Rfe894f3a884b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1d52789f2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b9e574ae4b5e" /><Relationship Type="http://schemas.openxmlformats.org/officeDocument/2006/relationships/theme" Target="/ppt/slideMasters/theme/theme1.xml" Id="Rbc9a23d60046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61b9e574ae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336704cc6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462025e0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cddffc996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9de30be12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bbb77781c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63d32f59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143d82258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LAKSRAET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LAKSRAET GÅRD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1 653 336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14 729 265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14 131 794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21 544 560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 LIV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KNUT-VIGGO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Laksraveien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925 580 147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LAKSRAET GÅRD AS</a:t>
            </a:r>
          </a:p>
        </p:txBody>
      </p:sp>
    </p:spTree>
  </p:cSld>
  <p:clrMapOvr>
    <a:masterClrMapping xmlns:a="http://schemas.openxmlformats.org/drawingml/2006/main"/>
  </p:clrMapOvr>
</p:sld>
</file>