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9f68bff3b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539acdbb548b2"/>
  </p:sldMasterIdLst>
  <p:sldIdLst>
    <p:sldId xmlns:r="http://schemas.openxmlformats.org/officeDocument/2006/relationships" id="256" r:id="Rc57f05bed66f4591"/>
    <p:sldId xmlns:r="http://schemas.openxmlformats.org/officeDocument/2006/relationships" id="257" r:id="Rdf52480805af4022"/>
    <p:sldId xmlns:r="http://schemas.openxmlformats.org/officeDocument/2006/relationships" id="258" r:id="R149cdf948b3247f8"/>
    <p:sldId xmlns:r="http://schemas.openxmlformats.org/officeDocument/2006/relationships" id="259" r:id="Rd74dd4f3c7d34a32"/>
    <p:sldId xmlns:r="http://schemas.openxmlformats.org/officeDocument/2006/relationships" id="260" r:id="R7e8d7ba4d6604286"/>
    <p:sldId xmlns:r="http://schemas.openxmlformats.org/officeDocument/2006/relationships" id="261" r:id="R6778f71c961d47cc"/>
    <p:sldId xmlns:r="http://schemas.openxmlformats.org/officeDocument/2006/relationships" id="262" r:id="Ra048b5a47231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539acdbb548b2" /><Relationship Type="http://schemas.openxmlformats.org/officeDocument/2006/relationships/slide" Target="/ppt/slides/slide1.xml" Id="Rc57f05bed66f4591" /><Relationship Type="http://schemas.openxmlformats.org/officeDocument/2006/relationships/slide" Target="/ppt/slides/slide2.xml" Id="Rdf52480805af4022" /><Relationship Type="http://schemas.openxmlformats.org/officeDocument/2006/relationships/slide" Target="/ppt/slides/slide3.xml" Id="R149cdf948b3247f8" /><Relationship Type="http://schemas.openxmlformats.org/officeDocument/2006/relationships/slide" Target="/ppt/slides/slide4.xml" Id="Rd74dd4f3c7d34a32" /><Relationship Type="http://schemas.openxmlformats.org/officeDocument/2006/relationships/slide" Target="/ppt/slides/slide5.xml" Id="R7e8d7ba4d6604286" /><Relationship Type="http://schemas.openxmlformats.org/officeDocument/2006/relationships/slide" Target="/ppt/slides/slide6.xml" Id="R6778f71c961d47cc" /><Relationship Type="http://schemas.openxmlformats.org/officeDocument/2006/relationships/slide" Target="/ppt/slides/slide7.xml" Id="Ra048b5a47231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fa60c200a4f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d947d37cd4ad6" /><Relationship Type="http://schemas.openxmlformats.org/officeDocument/2006/relationships/theme" Target="/ppt/slideMasters/theme/theme1.xml" Id="Rcd7ddbd4b49047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d947d37cd4a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2fee90c36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b94d596ef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ab3713fe3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ef5545da1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fb30a8990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4563abb224b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7dde8d83c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SKIFT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SKIFT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6 052 532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7 111 032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CLAUSEN SKIFTUN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Skiftun, Krysantemumhagen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SKIFT INVEST AS</a:t>
            </a:r>
          </a:p>
        </p:txBody>
      </p:sp>
    </p:spTree>
  </p:cSld>
  <p:clrMapOvr>
    <a:masterClrMapping xmlns:a="http://schemas.openxmlformats.org/drawingml/2006/main"/>
  </p:clrMapOvr>
</p:sld>
</file>