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9ca0538ad14c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cac7ed6aba4443"/>
  </p:sldMasterIdLst>
  <p:sldIdLst>
    <p:sldId xmlns:r="http://schemas.openxmlformats.org/officeDocument/2006/relationships" id="256" r:id="Ra9a9b6aa0b6c4901"/>
    <p:sldId xmlns:r="http://schemas.openxmlformats.org/officeDocument/2006/relationships" id="257" r:id="Rd93807c9363e4b1c"/>
    <p:sldId xmlns:r="http://schemas.openxmlformats.org/officeDocument/2006/relationships" id="258" r:id="R16a72d75bdd34e42"/>
    <p:sldId xmlns:r="http://schemas.openxmlformats.org/officeDocument/2006/relationships" id="259" r:id="R7fbaaefa09094310"/>
    <p:sldId xmlns:r="http://schemas.openxmlformats.org/officeDocument/2006/relationships" id="260" r:id="Rf1d221b3a3174d44"/>
    <p:sldId xmlns:r="http://schemas.openxmlformats.org/officeDocument/2006/relationships" id="261" r:id="Ra1e326f85d4c4bb9"/>
    <p:sldId xmlns:r="http://schemas.openxmlformats.org/officeDocument/2006/relationships" id="262" r:id="R04750404c6224c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cac7ed6aba4443" /><Relationship Type="http://schemas.openxmlformats.org/officeDocument/2006/relationships/slide" Target="/ppt/slides/slide1.xml" Id="Ra9a9b6aa0b6c4901" /><Relationship Type="http://schemas.openxmlformats.org/officeDocument/2006/relationships/slide" Target="/ppt/slides/slide2.xml" Id="Rd93807c9363e4b1c" /><Relationship Type="http://schemas.openxmlformats.org/officeDocument/2006/relationships/slide" Target="/ppt/slides/slide3.xml" Id="R16a72d75bdd34e42" /><Relationship Type="http://schemas.openxmlformats.org/officeDocument/2006/relationships/slide" Target="/ppt/slides/slide4.xml" Id="R7fbaaefa09094310" /><Relationship Type="http://schemas.openxmlformats.org/officeDocument/2006/relationships/slide" Target="/ppt/slides/slide5.xml" Id="Rf1d221b3a3174d44" /><Relationship Type="http://schemas.openxmlformats.org/officeDocument/2006/relationships/slide" Target="/ppt/slides/slide6.xml" Id="Ra1e326f85d4c4bb9" /><Relationship Type="http://schemas.openxmlformats.org/officeDocument/2006/relationships/slide" Target="/ppt/slides/slide7.xml" Id="R04750404c6224c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133faff4348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a9417e9b84cf2" /><Relationship Type="http://schemas.openxmlformats.org/officeDocument/2006/relationships/theme" Target="/ppt/slideMasters/theme/theme1.xml" Id="Red508d0e43bf4f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ba9417e9b84c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4f3e916914a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36348d36244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8eaa57b7c4f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c9b3ccf4c48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2467b82004b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daa2aa5e849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05efd00f549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AYA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AYA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AYA SPORT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AYA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AYA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AYA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20 606 686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−1 994 557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−2 273 692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−3 190 780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5 389 777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AYA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KIM-ANDRÉ TAULER-SKARSETH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AYA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925 585 769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AYA SPORT AS</a:t>
            </a:r>
          </a:p>
        </p:txBody>
      </p:sp>
    </p:spTree>
  </p:cSld>
  <p:clrMapOvr>
    <a:masterClrMapping xmlns:a="http://schemas.openxmlformats.org/drawingml/2006/main"/>
  </p:clrMapOvr>
</p:sld>
</file>