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5cff56d75b41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63b089fd0249ba"/>
  </p:sldMasterIdLst>
  <p:sldIdLst>
    <p:sldId xmlns:r="http://schemas.openxmlformats.org/officeDocument/2006/relationships" id="256" r:id="R5589676ee160409f"/>
    <p:sldId xmlns:r="http://schemas.openxmlformats.org/officeDocument/2006/relationships" id="257" r:id="R91ed440d0a5042c9"/>
    <p:sldId xmlns:r="http://schemas.openxmlformats.org/officeDocument/2006/relationships" id="258" r:id="Rada48403aab94a06"/>
    <p:sldId xmlns:r="http://schemas.openxmlformats.org/officeDocument/2006/relationships" id="259" r:id="Rcc7d7a60d3bc4c77"/>
    <p:sldId xmlns:r="http://schemas.openxmlformats.org/officeDocument/2006/relationships" id="260" r:id="Rb063c0977bc54381"/>
    <p:sldId xmlns:r="http://schemas.openxmlformats.org/officeDocument/2006/relationships" id="261" r:id="Re129b9e1ca7d4341"/>
    <p:sldId xmlns:r="http://schemas.openxmlformats.org/officeDocument/2006/relationships" id="262" r:id="Rc6cd02f7d4f941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63b089fd0249ba" /><Relationship Type="http://schemas.openxmlformats.org/officeDocument/2006/relationships/slide" Target="/ppt/slides/slide1.xml" Id="R5589676ee160409f" /><Relationship Type="http://schemas.openxmlformats.org/officeDocument/2006/relationships/slide" Target="/ppt/slides/slide2.xml" Id="R91ed440d0a5042c9" /><Relationship Type="http://schemas.openxmlformats.org/officeDocument/2006/relationships/slide" Target="/ppt/slides/slide3.xml" Id="Rada48403aab94a06" /><Relationship Type="http://schemas.openxmlformats.org/officeDocument/2006/relationships/slide" Target="/ppt/slides/slide4.xml" Id="Rcc7d7a60d3bc4c77" /><Relationship Type="http://schemas.openxmlformats.org/officeDocument/2006/relationships/slide" Target="/ppt/slides/slide5.xml" Id="Rb063c0977bc54381" /><Relationship Type="http://schemas.openxmlformats.org/officeDocument/2006/relationships/slide" Target="/ppt/slides/slide6.xml" Id="Re129b9e1ca7d4341" /><Relationship Type="http://schemas.openxmlformats.org/officeDocument/2006/relationships/slide" Target="/ppt/slides/slide7.xml" Id="Rc6cd02f7d4f941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29f63cf54c4a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ab95c572247a3" /><Relationship Type="http://schemas.openxmlformats.org/officeDocument/2006/relationships/theme" Target="/ppt/slideMasters/theme/theme1.xml" Id="Ra72bd6388f174e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fab95c572247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90d30559747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b0ebf31f044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da8b21b954e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2e05c2fe94d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792b70a784c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5c2cf010944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fcb8b598d4d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VADSETH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VADSETH HOLDING AS ble etablert [år] og holder til i Gressvik.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−116 232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7 367 007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VADSETH CHRIS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Haslerudveien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1624 Gressvik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925 589 853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VADSETH HOLDING AS</a:t>
            </a:r>
          </a:p>
        </p:txBody>
      </p:sp>
    </p:spTree>
  </p:cSld>
  <p:clrMapOvr>
    <a:masterClrMapping xmlns:a="http://schemas.openxmlformats.org/drawingml/2006/main"/>
  </p:clrMapOvr>
</p:sld>
</file>