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902a99f53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85551bfac41af"/>
  </p:sldMasterIdLst>
  <p:sldIdLst>
    <p:sldId xmlns:r="http://schemas.openxmlformats.org/officeDocument/2006/relationships" id="256" r:id="R7872b488caf9415b"/>
    <p:sldId xmlns:r="http://schemas.openxmlformats.org/officeDocument/2006/relationships" id="257" r:id="R5769be21c1f04dd8"/>
    <p:sldId xmlns:r="http://schemas.openxmlformats.org/officeDocument/2006/relationships" id="258" r:id="R85e75fb098454bce"/>
    <p:sldId xmlns:r="http://schemas.openxmlformats.org/officeDocument/2006/relationships" id="259" r:id="Recd24be5a1ea4af7"/>
    <p:sldId xmlns:r="http://schemas.openxmlformats.org/officeDocument/2006/relationships" id="260" r:id="R6df82caaba0a4ec2"/>
    <p:sldId xmlns:r="http://schemas.openxmlformats.org/officeDocument/2006/relationships" id="261" r:id="R5dfdeeda164c4126"/>
    <p:sldId xmlns:r="http://schemas.openxmlformats.org/officeDocument/2006/relationships" id="262" r:id="Ree3e72527fa74c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85551bfac41af" /><Relationship Type="http://schemas.openxmlformats.org/officeDocument/2006/relationships/slide" Target="/ppt/slides/slide1.xml" Id="R7872b488caf9415b" /><Relationship Type="http://schemas.openxmlformats.org/officeDocument/2006/relationships/slide" Target="/ppt/slides/slide2.xml" Id="R5769be21c1f04dd8" /><Relationship Type="http://schemas.openxmlformats.org/officeDocument/2006/relationships/slide" Target="/ppt/slides/slide3.xml" Id="R85e75fb098454bce" /><Relationship Type="http://schemas.openxmlformats.org/officeDocument/2006/relationships/slide" Target="/ppt/slides/slide4.xml" Id="Recd24be5a1ea4af7" /><Relationship Type="http://schemas.openxmlformats.org/officeDocument/2006/relationships/slide" Target="/ppt/slides/slide5.xml" Id="R6df82caaba0a4ec2" /><Relationship Type="http://schemas.openxmlformats.org/officeDocument/2006/relationships/slide" Target="/ppt/slides/slide6.xml" Id="R5dfdeeda164c4126" /><Relationship Type="http://schemas.openxmlformats.org/officeDocument/2006/relationships/slide" Target="/ppt/slides/slide7.xml" Id="Ree3e72527fa74c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de632e7ed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19e4034c4010" /><Relationship Type="http://schemas.openxmlformats.org/officeDocument/2006/relationships/theme" Target="/ppt/slideMasters/theme/theme1.xml" Id="R73cd168983a3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f19e4034c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a763ac4a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65b361025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d8167a70a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24f419e08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01005a9e1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5bfc81414e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3e6e4cd845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SNORRE BAKKE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BAKKE HOLDING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MARKUS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Finstadhagan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925 589 861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BAKKE HOLDING AS</a:t>
            </a:r>
          </a:p>
        </p:txBody>
      </p:sp>
    </p:spTree>
  </p:cSld>
  <p:clrMapOvr>
    <a:masterClrMapping xmlns:a="http://schemas.openxmlformats.org/drawingml/2006/main"/>
  </p:clrMapOvr>
</p:sld>
</file>