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19a7daa09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d860c884b4470"/>
  </p:sldMasterIdLst>
  <p:sldIdLst>
    <p:sldId xmlns:r="http://schemas.openxmlformats.org/officeDocument/2006/relationships" id="256" r:id="R85c2630e7a1740bd"/>
    <p:sldId xmlns:r="http://schemas.openxmlformats.org/officeDocument/2006/relationships" id="257" r:id="R7b48f73f96714eba"/>
    <p:sldId xmlns:r="http://schemas.openxmlformats.org/officeDocument/2006/relationships" id="258" r:id="Re73b5c98282a4915"/>
    <p:sldId xmlns:r="http://schemas.openxmlformats.org/officeDocument/2006/relationships" id="259" r:id="R389e8474e33742b0"/>
    <p:sldId xmlns:r="http://schemas.openxmlformats.org/officeDocument/2006/relationships" id="260" r:id="R581501ed163e4123"/>
    <p:sldId xmlns:r="http://schemas.openxmlformats.org/officeDocument/2006/relationships" id="261" r:id="R21ac38e0e1224677"/>
    <p:sldId xmlns:r="http://schemas.openxmlformats.org/officeDocument/2006/relationships" id="262" r:id="Rf5f0b5c0197f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d860c884b4470" /><Relationship Type="http://schemas.openxmlformats.org/officeDocument/2006/relationships/slide" Target="/ppt/slides/slide1.xml" Id="R85c2630e7a1740bd" /><Relationship Type="http://schemas.openxmlformats.org/officeDocument/2006/relationships/slide" Target="/ppt/slides/slide2.xml" Id="R7b48f73f96714eba" /><Relationship Type="http://schemas.openxmlformats.org/officeDocument/2006/relationships/slide" Target="/ppt/slides/slide3.xml" Id="Re73b5c98282a4915" /><Relationship Type="http://schemas.openxmlformats.org/officeDocument/2006/relationships/slide" Target="/ppt/slides/slide4.xml" Id="R389e8474e33742b0" /><Relationship Type="http://schemas.openxmlformats.org/officeDocument/2006/relationships/slide" Target="/ppt/slides/slide5.xml" Id="R581501ed163e4123" /><Relationship Type="http://schemas.openxmlformats.org/officeDocument/2006/relationships/slide" Target="/ppt/slides/slide6.xml" Id="R21ac38e0e1224677" /><Relationship Type="http://schemas.openxmlformats.org/officeDocument/2006/relationships/slide" Target="/ppt/slides/slide7.xml" Id="Rf5f0b5c0197f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f463961d9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1589c5a8049c5" /><Relationship Type="http://schemas.openxmlformats.org/officeDocument/2006/relationships/theme" Target="/ppt/slideMasters/theme/theme1.xml" Id="Rd6d4b8649feb45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1589c5a8049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dea469d11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b9841fd3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4499c1bad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1a44ac79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05a5c8e174f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d99cdcf97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bd26f0e6b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HUDKLINIKKENE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HUDKLINIKKENE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21 707 792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−1 829 016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3 750 507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Ødegaards gate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henriette@hudklinikkeneas.no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www.hudklinikkeneas.no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925 590 681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