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1674504209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8d3fb1fc64c36"/>
  </p:sldMasterIdLst>
  <p:sldIdLst>
    <p:sldId xmlns:r="http://schemas.openxmlformats.org/officeDocument/2006/relationships" id="256" r:id="R1cb3475e66684690"/>
    <p:sldId xmlns:r="http://schemas.openxmlformats.org/officeDocument/2006/relationships" id="257" r:id="Rb7a6e9f3f4ec466b"/>
    <p:sldId xmlns:r="http://schemas.openxmlformats.org/officeDocument/2006/relationships" id="258" r:id="R97438da312a841f2"/>
    <p:sldId xmlns:r="http://schemas.openxmlformats.org/officeDocument/2006/relationships" id="259" r:id="R3adea05569b54682"/>
    <p:sldId xmlns:r="http://schemas.openxmlformats.org/officeDocument/2006/relationships" id="260" r:id="Re01c692973704deb"/>
    <p:sldId xmlns:r="http://schemas.openxmlformats.org/officeDocument/2006/relationships" id="261" r:id="Rc658efa0eefd41bf"/>
    <p:sldId xmlns:r="http://schemas.openxmlformats.org/officeDocument/2006/relationships" id="262" r:id="R0881a09665cf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8d3fb1fc64c36" /><Relationship Type="http://schemas.openxmlformats.org/officeDocument/2006/relationships/slide" Target="/ppt/slides/slide1.xml" Id="R1cb3475e66684690" /><Relationship Type="http://schemas.openxmlformats.org/officeDocument/2006/relationships/slide" Target="/ppt/slides/slide2.xml" Id="Rb7a6e9f3f4ec466b" /><Relationship Type="http://schemas.openxmlformats.org/officeDocument/2006/relationships/slide" Target="/ppt/slides/slide3.xml" Id="R97438da312a841f2" /><Relationship Type="http://schemas.openxmlformats.org/officeDocument/2006/relationships/slide" Target="/ppt/slides/slide4.xml" Id="R3adea05569b54682" /><Relationship Type="http://schemas.openxmlformats.org/officeDocument/2006/relationships/slide" Target="/ppt/slides/slide5.xml" Id="Re01c692973704deb" /><Relationship Type="http://schemas.openxmlformats.org/officeDocument/2006/relationships/slide" Target="/ppt/slides/slide6.xml" Id="Rc658efa0eefd41bf" /><Relationship Type="http://schemas.openxmlformats.org/officeDocument/2006/relationships/slide" Target="/ppt/slides/slide7.xml" Id="R0881a09665cf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09eb4aef2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4a4cd990045ba" /><Relationship Type="http://schemas.openxmlformats.org/officeDocument/2006/relationships/theme" Target="/ppt/slideMasters/theme/theme1.xml" Id="Rb9223d04f2a2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4a4cd990045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521e517334a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370b7bc6e4b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e3b45d65443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e390661d644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cce3d37d44b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b30e73af34d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57ad168bf4d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HANSEN HEGGEBØ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HEGGEBØ INVEST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580 535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3 693 403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3 705 717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DJUVE HEGGEBØ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Dreganesvegen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jorgen.heggebo@outlook.com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925 590 983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