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065adfb16342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7b1b4dceb8493f"/>
  </p:sldMasterIdLst>
  <p:sldIdLst>
    <p:sldId xmlns:r="http://schemas.openxmlformats.org/officeDocument/2006/relationships" id="256" r:id="R6e365fd560af4c05"/>
    <p:sldId xmlns:r="http://schemas.openxmlformats.org/officeDocument/2006/relationships" id="257" r:id="R318358d3bf54435d"/>
    <p:sldId xmlns:r="http://schemas.openxmlformats.org/officeDocument/2006/relationships" id="258" r:id="Ra772957fa091407b"/>
    <p:sldId xmlns:r="http://schemas.openxmlformats.org/officeDocument/2006/relationships" id="259" r:id="R499316323bf94043"/>
    <p:sldId xmlns:r="http://schemas.openxmlformats.org/officeDocument/2006/relationships" id="260" r:id="R1f90aa52c8254147"/>
    <p:sldId xmlns:r="http://schemas.openxmlformats.org/officeDocument/2006/relationships" id="261" r:id="Re95a82426c36478a"/>
    <p:sldId xmlns:r="http://schemas.openxmlformats.org/officeDocument/2006/relationships" id="262" r:id="R8eda3cde62d54b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b1b4dceb8493f" /><Relationship Type="http://schemas.openxmlformats.org/officeDocument/2006/relationships/slide" Target="/ppt/slides/slide1.xml" Id="R6e365fd560af4c05" /><Relationship Type="http://schemas.openxmlformats.org/officeDocument/2006/relationships/slide" Target="/ppt/slides/slide2.xml" Id="R318358d3bf54435d" /><Relationship Type="http://schemas.openxmlformats.org/officeDocument/2006/relationships/slide" Target="/ppt/slides/slide3.xml" Id="Ra772957fa091407b" /><Relationship Type="http://schemas.openxmlformats.org/officeDocument/2006/relationships/slide" Target="/ppt/slides/slide4.xml" Id="R499316323bf94043" /><Relationship Type="http://schemas.openxmlformats.org/officeDocument/2006/relationships/slide" Target="/ppt/slides/slide5.xml" Id="R1f90aa52c8254147" /><Relationship Type="http://schemas.openxmlformats.org/officeDocument/2006/relationships/slide" Target="/ppt/slides/slide6.xml" Id="Re95a82426c36478a" /><Relationship Type="http://schemas.openxmlformats.org/officeDocument/2006/relationships/slide" Target="/ppt/slides/slide7.xml" Id="R8eda3cde62d54b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c18b2a78143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4e783406f4584" /><Relationship Type="http://schemas.openxmlformats.org/officeDocument/2006/relationships/theme" Target="/ppt/slideMasters/theme/theme1.xml" Id="R3a88c38fc7e744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34e783406f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41c4f952249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05187f4714a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9b36a21314d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9b42d9965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d201077e546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25aa0cfad40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b9c9febf54e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MUR, SKIFER &amp;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MUR, SKIFER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MUR, SKIFER &amp; BETONG AS ble etablert [år] og holder til i Sannidal.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MUR, SKIFER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MUR, SKIFER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MUR, SKIFER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30 207 619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2 027 076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1 466 853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12 545 474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23 304 118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MUR, SKIFER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 JOSTEIN NESLAND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SCHMIDT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ÅSMUND KLEVEN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MUR, SKIFER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Refsalen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3766 Sannidal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925 596 191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MUR, SKIFER &amp; BETONG AS</a:t>
            </a:r>
          </a:p>
        </p:txBody>
      </p:sp>
    </p:spTree>
  </p:cSld>
  <p:clrMapOvr>
    <a:masterClrMapping xmlns:a="http://schemas.openxmlformats.org/drawingml/2006/main"/>
  </p:clrMapOvr>
</p:sld>
</file>