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03ecd59baf4a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e0f0fd6175469f"/>
  </p:sldMasterIdLst>
  <p:sldIdLst>
    <p:sldId xmlns:r="http://schemas.openxmlformats.org/officeDocument/2006/relationships" id="256" r:id="Rb4829c9ad2554cd7"/>
    <p:sldId xmlns:r="http://schemas.openxmlformats.org/officeDocument/2006/relationships" id="257" r:id="R51eca895b9114d1e"/>
    <p:sldId xmlns:r="http://schemas.openxmlformats.org/officeDocument/2006/relationships" id="258" r:id="Rf364429656854831"/>
    <p:sldId xmlns:r="http://schemas.openxmlformats.org/officeDocument/2006/relationships" id="259" r:id="R6d22ad64fea740e8"/>
    <p:sldId xmlns:r="http://schemas.openxmlformats.org/officeDocument/2006/relationships" id="260" r:id="Rf5627d7c7d41455e"/>
    <p:sldId xmlns:r="http://schemas.openxmlformats.org/officeDocument/2006/relationships" id="261" r:id="Rb3ce9e1b08214d5b"/>
    <p:sldId xmlns:r="http://schemas.openxmlformats.org/officeDocument/2006/relationships" id="262" r:id="Rc187cc0dda0e4e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0f0fd6175469f" /><Relationship Type="http://schemas.openxmlformats.org/officeDocument/2006/relationships/slide" Target="/ppt/slides/slide1.xml" Id="Rb4829c9ad2554cd7" /><Relationship Type="http://schemas.openxmlformats.org/officeDocument/2006/relationships/slide" Target="/ppt/slides/slide2.xml" Id="R51eca895b9114d1e" /><Relationship Type="http://schemas.openxmlformats.org/officeDocument/2006/relationships/slide" Target="/ppt/slides/slide3.xml" Id="Rf364429656854831" /><Relationship Type="http://schemas.openxmlformats.org/officeDocument/2006/relationships/slide" Target="/ppt/slides/slide4.xml" Id="R6d22ad64fea740e8" /><Relationship Type="http://schemas.openxmlformats.org/officeDocument/2006/relationships/slide" Target="/ppt/slides/slide5.xml" Id="Rf5627d7c7d41455e" /><Relationship Type="http://schemas.openxmlformats.org/officeDocument/2006/relationships/slide" Target="/ppt/slides/slide6.xml" Id="Rb3ce9e1b08214d5b" /><Relationship Type="http://schemas.openxmlformats.org/officeDocument/2006/relationships/slide" Target="/ppt/slides/slide7.xml" Id="Rc187cc0dda0e4e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2687ca6bd46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ef93a0a05415b" /><Relationship Type="http://schemas.openxmlformats.org/officeDocument/2006/relationships/theme" Target="/ppt/slideMasters/theme/theme1.xml" Id="R5a40849f80bb40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7ef93a0a0541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ec663d66c45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50b1affcf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f4214c9a243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621b9e0fb43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938f11d4a44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4e095678741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0bf36e94f4c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WIST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−5 199 897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20 096 700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230 392 702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253 280 354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 AS  –  33,8 %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CFMR AS  –  33,8 %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BIVIB AS  –  32,4 %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925 598 038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