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991d61e70e4d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d2b59839904ed7"/>
  </p:sldMasterIdLst>
  <p:sldIdLst>
    <p:sldId xmlns:r="http://schemas.openxmlformats.org/officeDocument/2006/relationships" id="256" r:id="R1268e8ce188f432a"/>
    <p:sldId xmlns:r="http://schemas.openxmlformats.org/officeDocument/2006/relationships" id="257" r:id="R53432f2fe22543fe"/>
    <p:sldId xmlns:r="http://schemas.openxmlformats.org/officeDocument/2006/relationships" id="258" r:id="R631094139bcb4053"/>
    <p:sldId xmlns:r="http://schemas.openxmlformats.org/officeDocument/2006/relationships" id="259" r:id="R5a948b9e44d54bd2"/>
    <p:sldId xmlns:r="http://schemas.openxmlformats.org/officeDocument/2006/relationships" id="260" r:id="R8011a81ec75d49a6"/>
    <p:sldId xmlns:r="http://schemas.openxmlformats.org/officeDocument/2006/relationships" id="261" r:id="R2aede09d1cf14ac0"/>
    <p:sldId xmlns:r="http://schemas.openxmlformats.org/officeDocument/2006/relationships" id="262" r:id="Rcdcc77245a5746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2b59839904ed7" /><Relationship Type="http://schemas.openxmlformats.org/officeDocument/2006/relationships/slide" Target="/ppt/slides/slide1.xml" Id="R1268e8ce188f432a" /><Relationship Type="http://schemas.openxmlformats.org/officeDocument/2006/relationships/slide" Target="/ppt/slides/slide2.xml" Id="R53432f2fe22543fe" /><Relationship Type="http://schemas.openxmlformats.org/officeDocument/2006/relationships/slide" Target="/ppt/slides/slide3.xml" Id="R631094139bcb4053" /><Relationship Type="http://schemas.openxmlformats.org/officeDocument/2006/relationships/slide" Target="/ppt/slides/slide4.xml" Id="R5a948b9e44d54bd2" /><Relationship Type="http://schemas.openxmlformats.org/officeDocument/2006/relationships/slide" Target="/ppt/slides/slide5.xml" Id="R8011a81ec75d49a6" /><Relationship Type="http://schemas.openxmlformats.org/officeDocument/2006/relationships/slide" Target="/ppt/slides/slide6.xml" Id="R2aede09d1cf14ac0" /><Relationship Type="http://schemas.openxmlformats.org/officeDocument/2006/relationships/slide" Target="/ppt/slides/slide7.xml" Id="Rcdcc77245a5746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887a2c840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416d27d374c83" /><Relationship Type="http://schemas.openxmlformats.org/officeDocument/2006/relationships/theme" Target="/ppt/slideMasters/theme/theme1.xml" Id="R05218bb206a041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416d27d374c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f03e7e82948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6d899864649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13c0428c84d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23ca0dedd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14d6ed57f41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4daf0cdc246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643b4894146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DYRLEGENE MOSJØEN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DYRLEGENE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DYRLEGENE MOSJØEN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DYRLEGENE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DYRLEGENE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DYRLEGENE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4 884 408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1 026 234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DYRLEGENE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FIRKLØVERET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DYRLEGENE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Fearnleys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8657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57 71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post@dyrlegenemosjoen.no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dyrlegenemosjoen.no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925 598 321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DYRLEGENE MOSJØEN AS</a:t>
            </a:r>
          </a:p>
        </p:txBody>
      </p:sp>
    </p:spTree>
  </p:cSld>
  <p:clrMapOvr>
    <a:masterClrMapping xmlns:a="http://schemas.openxmlformats.org/drawingml/2006/main"/>
  </p:clrMapOvr>
</p:sld>
</file>