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d0fc50ab57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055bebc0a54c40"/>
  </p:sldMasterIdLst>
  <p:sldIdLst>
    <p:sldId xmlns:r="http://schemas.openxmlformats.org/officeDocument/2006/relationships" id="256" r:id="R1c5935ac139d4599"/>
    <p:sldId xmlns:r="http://schemas.openxmlformats.org/officeDocument/2006/relationships" id="257" r:id="Rd27d5e6cef034125"/>
    <p:sldId xmlns:r="http://schemas.openxmlformats.org/officeDocument/2006/relationships" id="258" r:id="R7e21d4d4597d465d"/>
    <p:sldId xmlns:r="http://schemas.openxmlformats.org/officeDocument/2006/relationships" id="259" r:id="Rd47ac4972e314c8d"/>
    <p:sldId xmlns:r="http://schemas.openxmlformats.org/officeDocument/2006/relationships" id="260" r:id="R9171f220448e4d7a"/>
    <p:sldId xmlns:r="http://schemas.openxmlformats.org/officeDocument/2006/relationships" id="261" r:id="R9c581fe2c7c44f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55bebc0a54c40" /><Relationship Type="http://schemas.openxmlformats.org/officeDocument/2006/relationships/slide" Target="/ppt/slides/slide1.xml" Id="R1c5935ac139d4599" /><Relationship Type="http://schemas.openxmlformats.org/officeDocument/2006/relationships/slide" Target="/ppt/slides/slide2.xml" Id="Rd27d5e6cef034125" /><Relationship Type="http://schemas.openxmlformats.org/officeDocument/2006/relationships/slide" Target="/ppt/slides/slide3.xml" Id="R7e21d4d4597d465d" /><Relationship Type="http://schemas.openxmlformats.org/officeDocument/2006/relationships/slide" Target="/ppt/slides/slide4.xml" Id="Rd47ac4972e314c8d" /><Relationship Type="http://schemas.openxmlformats.org/officeDocument/2006/relationships/slide" Target="/ppt/slides/slide5.xml" Id="R9171f220448e4d7a" /><Relationship Type="http://schemas.openxmlformats.org/officeDocument/2006/relationships/slide" Target="/ppt/slides/slide6.xml" Id="R9c581fe2c7c44f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13db0942e47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92455e61844aa" /><Relationship Type="http://schemas.openxmlformats.org/officeDocument/2006/relationships/theme" Target="/ppt/slideMasters/theme/theme1.xml" Id="Raec717b68b0b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e92455e618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96b74d35a4a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f393a135a40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6c55527d645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2b977ce9647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ec85102d3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a41528602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MX3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MX3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MX3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MX3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MX3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MX3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MADELEN WALLA BRANDSHAUG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WALLA BRANDSHAUG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RIGMOR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GUNNAR BRANDSHAUG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MX3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Komplett Taksering AS, Olaf Helsets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925 602 736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MX3 GROUP AS</a:t>
            </a:r>
          </a:p>
        </p:txBody>
      </p:sp>
    </p:spTree>
  </p:cSld>
  <p:clrMapOvr>
    <a:masterClrMapping xmlns:a="http://schemas.openxmlformats.org/drawingml/2006/main"/>
  </p:clrMapOvr>
</p:sld>
</file>