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e7a1450d0a4d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2aec103a61403f"/>
  </p:sldMasterIdLst>
  <p:sldIdLst>
    <p:sldId xmlns:r="http://schemas.openxmlformats.org/officeDocument/2006/relationships" id="256" r:id="Rfe8f9c6fe4994502"/>
    <p:sldId xmlns:r="http://schemas.openxmlformats.org/officeDocument/2006/relationships" id="257" r:id="Rb49fc756ff774afa"/>
    <p:sldId xmlns:r="http://schemas.openxmlformats.org/officeDocument/2006/relationships" id="258" r:id="Rd6cedc4f4f6449d9"/>
    <p:sldId xmlns:r="http://schemas.openxmlformats.org/officeDocument/2006/relationships" id="259" r:id="Re40edc5ac3df447d"/>
    <p:sldId xmlns:r="http://schemas.openxmlformats.org/officeDocument/2006/relationships" id="260" r:id="Rb1884762a52644cd"/>
    <p:sldId xmlns:r="http://schemas.openxmlformats.org/officeDocument/2006/relationships" id="261" r:id="R48ed02a0d0574315"/>
    <p:sldId xmlns:r="http://schemas.openxmlformats.org/officeDocument/2006/relationships" id="262" r:id="R8d2f7734b73447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2aec103a61403f" /><Relationship Type="http://schemas.openxmlformats.org/officeDocument/2006/relationships/slide" Target="/ppt/slides/slide1.xml" Id="Rfe8f9c6fe4994502" /><Relationship Type="http://schemas.openxmlformats.org/officeDocument/2006/relationships/slide" Target="/ppt/slides/slide2.xml" Id="Rb49fc756ff774afa" /><Relationship Type="http://schemas.openxmlformats.org/officeDocument/2006/relationships/slide" Target="/ppt/slides/slide3.xml" Id="Rd6cedc4f4f6449d9" /><Relationship Type="http://schemas.openxmlformats.org/officeDocument/2006/relationships/slide" Target="/ppt/slides/slide4.xml" Id="Re40edc5ac3df447d" /><Relationship Type="http://schemas.openxmlformats.org/officeDocument/2006/relationships/slide" Target="/ppt/slides/slide5.xml" Id="Rb1884762a52644cd" /><Relationship Type="http://schemas.openxmlformats.org/officeDocument/2006/relationships/slide" Target="/ppt/slides/slide6.xml" Id="R48ed02a0d0574315" /><Relationship Type="http://schemas.openxmlformats.org/officeDocument/2006/relationships/slide" Target="/ppt/slides/slide7.xml" Id="R8d2f7734b73447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39280603a44e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09a14857a481c" /><Relationship Type="http://schemas.openxmlformats.org/officeDocument/2006/relationships/theme" Target="/ppt/slideMasters/theme/theme1.xml" Id="R0dcbf4ed6d2945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109a14857a48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0d8e19e1447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a361ef9e74c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d270190da40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5b63bda8249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0c74fef8e4f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6c90c4ad14c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ab9fa4fca48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BFSI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BFSI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BFSI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BFSI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BFSI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BFSI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−125 835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312 905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BFSI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BIRGITTE FUREBOTTEN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BFSI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Othilie Tonnings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925 603 813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BFSI AS</a:t>
            </a:r>
          </a:p>
        </p:txBody>
      </p:sp>
    </p:spTree>
  </p:cSld>
  <p:clrMapOvr>
    <a:masterClrMapping xmlns:a="http://schemas.openxmlformats.org/drawingml/2006/main"/>
  </p:clrMapOvr>
</p:sld>
</file>