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a0640402f4f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4e4cf683440cd"/>
  </p:sldMasterIdLst>
  <p:sldIdLst>
    <p:sldId xmlns:r="http://schemas.openxmlformats.org/officeDocument/2006/relationships" id="256" r:id="R3fc8e79e5d664144"/>
    <p:sldId xmlns:r="http://schemas.openxmlformats.org/officeDocument/2006/relationships" id="257" r:id="Rc709eb1d815e4041"/>
    <p:sldId xmlns:r="http://schemas.openxmlformats.org/officeDocument/2006/relationships" id="258" r:id="R9f039e27a319464e"/>
    <p:sldId xmlns:r="http://schemas.openxmlformats.org/officeDocument/2006/relationships" id="259" r:id="R0b7a06adee204f4b"/>
    <p:sldId xmlns:r="http://schemas.openxmlformats.org/officeDocument/2006/relationships" id="260" r:id="R2c5cbc7eb11a43c8"/>
    <p:sldId xmlns:r="http://schemas.openxmlformats.org/officeDocument/2006/relationships" id="261" r:id="Rcbe4353e6c914fdd"/>
    <p:sldId xmlns:r="http://schemas.openxmlformats.org/officeDocument/2006/relationships" id="262" r:id="R19efa92da7f7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4e4cf683440cd" /><Relationship Type="http://schemas.openxmlformats.org/officeDocument/2006/relationships/slide" Target="/ppt/slides/slide1.xml" Id="R3fc8e79e5d664144" /><Relationship Type="http://schemas.openxmlformats.org/officeDocument/2006/relationships/slide" Target="/ppt/slides/slide2.xml" Id="Rc709eb1d815e4041" /><Relationship Type="http://schemas.openxmlformats.org/officeDocument/2006/relationships/slide" Target="/ppt/slides/slide3.xml" Id="R9f039e27a319464e" /><Relationship Type="http://schemas.openxmlformats.org/officeDocument/2006/relationships/slide" Target="/ppt/slides/slide4.xml" Id="R0b7a06adee204f4b" /><Relationship Type="http://schemas.openxmlformats.org/officeDocument/2006/relationships/slide" Target="/ppt/slides/slide5.xml" Id="R2c5cbc7eb11a43c8" /><Relationship Type="http://schemas.openxmlformats.org/officeDocument/2006/relationships/slide" Target="/ppt/slides/slide6.xml" Id="Rcbe4353e6c914fdd" /><Relationship Type="http://schemas.openxmlformats.org/officeDocument/2006/relationships/slide" Target="/ppt/slides/slide7.xml" Id="R19efa92da7f7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00c42b0440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68c415fd54a4d" /><Relationship Type="http://schemas.openxmlformats.org/officeDocument/2006/relationships/theme" Target="/ppt/slideMasters/theme/theme1.xml" Id="R0ffc94e21b1b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b68c415fd5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a92aeaf45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3221aabe44f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ea1f8fb65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72ee3e3a845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04c22c69a4f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1ba9ec78d48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4729b0950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SALES VISION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SALES VISION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FOTLAND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Fotland, Strandveien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SALES VISION AS</a:t>
            </a:r>
          </a:p>
        </p:txBody>
      </p:sp>
    </p:spTree>
  </p:cSld>
  <p:clrMapOvr>
    <a:masterClrMapping xmlns:a="http://schemas.openxmlformats.org/drawingml/2006/main"/>
  </p:clrMapOvr>
</p:sld>
</file>