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966b30efa140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455862ade1495c"/>
  </p:sldMasterIdLst>
  <p:sldIdLst>
    <p:sldId xmlns:r="http://schemas.openxmlformats.org/officeDocument/2006/relationships" id="256" r:id="Rbbc6c170eec845d7"/>
    <p:sldId xmlns:r="http://schemas.openxmlformats.org/officeDocument/2006/relationships" id="257" r:id="R99fe729805b44798"/>
    <p:sldId xmlns:r="http://schemas.openxmlformats.org/officeDocument/2006/relationships" id="258" r:id="Rfc5259fb82d74516"/>
    <p:sldId xmlns:r="http://schemas.openxmlformats.org/officeDocument/2006/relationships" id="259" r:id="R6b1ee5b850f2423e"/>
    <p:sldId xmlns:r="http://schemas.openxmlformats.org/officeDocument/2006/relationships" id="260" r:id="R53096a1671e34bf1"/>
    <p:sldId xmlns:r="http://schemas.openxmlformats.org/officeDocument/2006/relationships" id="261" r:id="R18a8a5b13bac4f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455862ade1495c" /><Relationship Type="http://schemas.openxmlformats.org/officeDocument/2006/relationships/slide" Target="/ppt/slides/slide1.xml" Id="Rbbc6c170eec845d7" /><Relationship Type="http://schemas.openxmlformats.org/officeDocument/2006/relationships/slide" Target="/ppt/slides/slide2.xml" Id="R99fe729805b44798" /><Relationship Type="http://schemas.openxmlformats.org/officeDocument/2006/relationships/slide" Target="/ppt/slides/slide3.xml" Id="Rfc5259fb82d74516" /><Relationship Type="http://schemas.openxmlformats.org/officeDocument/2006/relationships/slide" Target="/ppt/slides/slide4.xml" Id="R6b1ee5b850f2423e" /><Relationship Type="http://schemas.openxmlformats.org/officeDocument/2006/relationships/slide" Target="/ppt/slides/slide5.xml" Id="R53096a1671e34bf1" /><Relationship Type="http://schemas.openxmlformats.org/officeDocument/2006/relationships/slide" Target="/ppt/slides/slide6.xml" Id="R18a8a5b13bac4f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5ee032131249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4e9b53a6141f9" /><Relationship Type="http://schemas.openxmlformats.org/officeDocument/2006/relationships/theme" Target="/ppt/slideMasters/theme/theme1.xml" Id="Ra7265514ac4949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f4e9b53a6141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e7ac9199546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055e5d64140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b67da4ea343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070f7dc304d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11de6780347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76ade1b6e44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HANS1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Granittvegen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2833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925 615 412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HANS1 HOLDING AS</a:t>
            </a:r>
          </a:p>
        </p:txBody>
      </p:sp>
    </p:spTree>
  </p:cSld>
  <p:clrMapOvr>
    <a:masterClrMapping xmlns:a="http://schemas.openxmlformats.org/drawingml/2006/main"/>
  </p:clrMapOvr>
</p:sld>
</file>