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105d4d3e8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0828b1a4e4e4f"/>
  </p:sldMasterIdLst>
  <p:sldIdLst>
    <p:sldId xmlns:r="http://schemas.openxmlformats.org/officeDocument/2006/relationships" id="256" r:id="Rc8f24ff989184436"/>
    <p:sldId xmlns:r="http://schemas.openxmlformats.org/officeDocument/2006/relationships" id="257" r:id="R07cede1c07e54669"/>
    <p:sldId xmlns:r="http://schemas.openxmlformats.org/officeDocument/2006/relationships" id="258" r:id="Rc409fe05d4f344e6"/>
    <p:sldId xmlns:r="http://schemas.openxmlformats.org/officeDocument/2006/relationships" id="259" r:id="Rc6e5aa15173b4a85"/>
    <p:sldId xmlns:r="http://schemas.openxmlformats.org/officeDocument/2006/relationships" id="260" r:id="R251ee67a15ab4aa7"/>
    <p:sldId xmlns:r="http://schemas.openxmlformats.org/officeDocument/2006/relationships" id="261" r:id="R24fb01a24b6e4d5d"/>
    <p:sldId xmlns:r="http://schemas.openxmlformats.org/officeDocument/2006/relationships" id="262" r:id="Rae4972d2ff9e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0828b1a4e4e4f" /><Relationship Type="http://schemas.openxmlformats.org/officeDocument/2006/relationships/slide" Target="/ppt/slides/slide1.xml" Id="Rc8f24ff989184436" /><Relationship Type="http://schemas.openxmlformats.org/officeDocument/2006/relationships/slide" Target="/ppt/slides/slide2.xml" Id="R07cede1c07e54669" /><Relationship Type="http://schemas.openxmlformats.org/officeDocument/2006/relationships/slide" Target="/ppt/slides/slide3.xml" Id="Rc409fe05d4f344e6" /><Relationship Type="http://schemas.openxmlformats.org/officeDocument/2006/relationships/slide" Target="/ppt/slides/slide4.xml" Id="Rc6e5aa15173b4a85" /><Relationship Type="http://schemas.openxmlformats.org/officeDocument/2006/relationships/slide" Target="/ppt/slides/slide5.xml" Id="R251ee67a15ab4aa7" /><Relationship Type="http://schemas.openxmlformats.org/officeDocument/2006/relationships/slide" Target="/ppt/slides/slide6.xml" Id="R24fb01a24b6e4d5d" /><Relationship Type="http://schemas.openxmlformats.org/officeDocument/2006/relationships/slide" Target="/ppt/slides/slide7.xml" Id="Rae4972d2ff9e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0f87bc172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968e6afde45a9" /><Relationship Type="http://schemas.openxmlformats.org/officeDocument/2006/relationships/theme" Target="/ppt/slideMasters/theme/theme1.xml" Id="R1cd4f4a5053d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968e6afde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06c26f5aa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629fc51f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6c7312086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8f8537817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59d779217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73b42afad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ea711bd4a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HANS1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JOAKIM GLÆSERUD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2833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925 615 412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HANS1 HOLDING AS</a:t>
            </a:r>
          </a:p>
        </p:txBody>
      </p:sp>
    </p:spTree>
  </p:cSld>
  <p:clrMapOvr>
    <a:masterClrMapping xmlns:a="http://schemas.openxmlformats.org/drawingml/2006/main"/>
  </p:clrMapOvr>
</p:sld>
</file>