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08e1fa0e0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3d8efaf1545c8"/>
  </p:sldMasterIdLst>
  <p:sldIdLst>
    <p:sldId xmlns:r="http://schemas.openxmlformats.org/officeDocument/2006/relationships" id="256" r:id="Rc6afc202cc3442f8"/>
    <p:sldId xmlns:r="http://schemas.openxmlformats.org/officeDocument/2006/relationships" id="257" r:id="Rc393ecb3d704409d"/>
    <p:sldId xmlns:r="http://schemas.openxmlformats.org/officeDocument/2006/relationships" id="258" r:id="R0dbebe7b59e44de2"/>
    <p:sldId xmlns:r="http://schemas.openxmlformats.org/officeDocument/2006/relationships" id="259" r:id="Rf4dcfa2383194525"/>
    <p:sldId xmlns:r="http://schemas.openxmlformats.org/officeDocument/2006/relationships" id="260" r:id="Ra1dce68796904661"/>
    <p:sldId xmlns:r="http://schemas.openxmlformats.org/officeDocument/2006/relationships" id="261" r:id="Rb26ad27d033e40a0"/>
    <p:sldId xmlns:r="http://schemas.openxmlformats.org/officeDocument/2006/relationships" id="262" r:id="R080dfcb0bff6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3d8efaf1545c8" /><Relationship Type="http://schemas.openxmlformats.org/officeDocument/2006/relationships/slide" Target="/ppt/slides/slide1.xml" Id="Rc6afc202cc3442f8" /><Relationship Type="http://schemas.openxmlformats.org/officeDocument/2006/relationships/slide" Target="/ppt/slides/slide2.xml" Id="Rc393ecb3d704409d" /><Relationship Type="http://schemas.openxmlformats.org/officeDocument/2006/relationships/slide" Target="/ppt/slides/slide3.xml" Id="R0dbebe7b59e44de2" /><Relationship Type="http://schemas.openxmlformats.org/officeDocument/2006/relationships/slide" Target="/ppt/slides/slide4.xml" Id="Rf4dcfa2383194525" /><Relationship Type="http://schemas.openxmlformats.org/officeDocument/2006/relationships/slide" Target="/ppt/slides/slide5.xml" Id="Ra1dce68796904661" /><Relationship Type="http://schemas.openxmlformats.org/officeDocument/2006/relationships/slide" Target="/ppt/slides/slide6.xml" Id="Rb26ad27d033e40a0" /><Relationship Type="http://schemas.openxmlformats.org/officeDocument/2006/relationships/slide" Target="/ppt/slides/slide7.xml" Id="R080dfcb0bff6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16fc16a2a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99daf0d9940fe" /><Relationship Type="http://schemas.openxmlformats.org/officeDocument/2006/relationships/theme" Target="/ppt/slideMasters/theme/theme1.xml" Id="Rfb485593e61e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d99daf0d99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b98cb57d6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500bc309f4a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8e5471fc6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76cc57c0546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a356ff6c1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fa7ee5143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830e82c2f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MUR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7 031 379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−1 875 887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−1 970 563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HÅNDVERK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Semsveien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925 615 757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MUR AS</a:t>
            </a:r>
          </a:p>
        </p:txBody>
      </p:sp>
    </p:spTree>
  </p:cSld>
  <p:clrMapOvr>
    <a:masterClrMapping xmlns:a="http://schemas.openxmlformats.org/drawingml/2006/main"/>
  </p:clrMapOvr>
</p:sld>
</file>