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78cbb4fd1c4f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008371f11d4a6b"/>
  </p:sldMasterIdLst>
  <p:sldIdLst>
    <p:sldId xmlns:r="http://schemas.openxmlformats.org/officeDocument/2006/relationships" id="256" r:id="R401d81e6ffce49b0"/>
    <p:sldId xmlns:r="http://schemas.openxmlformats.org/officeDocument/2006/relationships" id="257" r:id="R41b560d0fe514bc6"/>
    <p:sldId xmlns:r="http://schemas.openxmlformats.org/officeDocument/2006/relationships" id="258" r:id="R7de075e5b87a476f"/>
    <p:sldId xmlns:r="http://schemas.openxmlformats.org/officeDocument/2006/relationships" id="259" r:id="R0f0fbd2e809d4b29"/>
    <p:sldId xmlns:r="http://schemas.openxmlformats.org/officeDocument/2006/relationships" id="260" r:id="R9e1798f1c2714cbd"/>
    <p:sldId xmlns:r="http://schemas.openxmlformats.org/officeDocument/2006/relationships" id="261" r:id="R109f67431f6d484a"/>
    <p:sldId xmlns:r="http://schemas.openxmlformats.org/officeDocument/2006/relationships" id="262" r:id="R622e7c7ffb4241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008371f11d4a6b" /><Relationship Type="http://schemas.openxmlformats.org/officeDocument/2006/relationships/slide" Target="/ppt/slides/slide1.xml" Id="R401d81e6ffce49b0" /><Relationship Type="http://schemas.openxmlformats.org/officeDocument/2006/relationships/slide" Target="/ppt/slides/slide2.xml" Id="R41b560d0fe514bc6" /><Relationship Type="http://schemas.openxmlformats.org/officeDocument/2006/relationships/slide" Target="/ppt/slides/slide3.xml" Id="R7de075e5b87a476f" /><Relationship Type="http://schemas.openxmlformats.org/officeDocument/2006/relationships/slide" Target="/ppt/slides/slide4.xml" Id="R0f0fbd2e809d4b29" /><Relationship Type="http://schemas.openxmlformats.org/officeDocument/2006/relationships/slide" Target="/ppt/slides/slide5.xml" Id="R9e1798f1c2714cbd" /><Relationship Type="http://schemas.openxmlformats.org/officeDocument/2006/relationships/slide" Target="/ppt/slides/slide6.xml" Id="R109f67431f6d484a" /><Relationship Type="http://schemas.openxmlformats.org/officeDocument/2006/relationships/slide" Target="/ppt/slides/slide7.xml" Id="R622e7c7ffb4241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5c93a0bbb44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0ab2becd64691" /><Relationship Type="http://schemas.openxmlformats.org/officeDocument/2006/relationships/theme" Target="/ppt/slideMasters/theme/theme1.xml" Id="Rd6f1d1872c424d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30ab2becd646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bd64c035b49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118bfa85240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5d440b00d45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527097c4b48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b376f359942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ffdf9a04b4b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1f81cec354f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GAGNAT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GAGNAT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GAGNAT HOLDING AS ble etablert [år] og holder til i Flatåsen.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GAGNAT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GAGNAT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GAGNAT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319 812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1 263 302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1 267 507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GAGNAT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GAGNAT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GAGNAT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Torgeir Gagnat, Flatåstoppen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7079 Flatåsen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925 621 250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GAGNAT HOLDING AS</a:t>
            </a:r>
          </a:p>
        </p:txBody>
      </p:sp>
    </p:spTree>
  </p:cSld>
  <p:clrMapOvr>
    <a:masterClrMapping xmlns:a="http://schemas.openxmlformats.org/drawingml/2006/main"/>
  </p:clrMapOvr>
</p:sld>
</file>