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cdf2c3633d44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c5fa70271940dc"/>
  </p:sldMasterIdLst>
  <p:sldIdLst>
    <p:sldId xmlns:r="http://schemas.openxmlformats.org/officeDocument/2006/relationships" id="256" r:id="R14d6654970c845ed"/>
    <p:sldId xmlns:r="http://schemas.openxmlformats.org/officeDocument/2006/relationships" id="257" r:id="R7ca80f1edddf420c"/>
    <p:sldId xmlns:r="http://schemas.openxmlformats.org/officeDocument/2006/relationships" id="258" r:id="R482c2f016698418f"/>
    <p:sldId xmlns:r="http://schemas.openxmlformats.org/officeDocument/2006/relationships" id="259" r:id="Rd696996e46ab4aed"/>
    <p:sldId xmlns:r="http://schemas.openxmlformats.org/officeDocument/2006/relationships" id="260" r:id="Rb5d93ea3ec0f4d51"/>
    <p:sldId xmlns:r="http://schemas.openxmlformats.org/officeDocument/2006/relationships" id="261" r:id="Rc7b1cb79226e4939"/>
    <p:sldId xmlns:r="http://schemas.openxmlformats.org/officeDocument/2006/relationships" id="262" r:id="R5a6f223e4b2841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c5fa70271940dc" /><Relationship Type="http://schemas.openxmlformats.org/officeDocument/2006/relationships/slide" Target="/ppt/slides/slide1.xml" Id="R14d6654970c845ed" /><Relationship Type="http://schemas.openxmlformats.org/officeDocument/2006/relationships/slide" Target="/ppt/slides/slide2.xml" Id="R7ca80f1edddf420c" /><Relationship Type="http://schemas.openxmlformats.org/officeDocument/2006/relationships/slide" Target="/ppt/slides/slide3.xml" Id="R482c2f016698418f" /><Relationship Type="http://schemas.openxmlformats.org/officeDocument/2006/relationships/slide" Target="/ppt/slides/slide4.xml" Id="Rd696996e46ab4aed" /><Relationship Type="http://schemas.openxmlformats.org/officeDocument/2006/relationships/slide" Target="/ppt/slides/slide5.xml" Id="Rb5d93ea3ec0f4d51" /><Relationship Type="http://schemas.openxmlformats.org/officeDocument/2006/relationships/slide" Target="/ppt/slides/slide6.xml" Id="Rc7b1cb79226e4939" /><Relationship Type="http://schemas.openxmlformats.org/officeDocument/2006/relationships/slide" Target="/ppt/slides/slide7.xml" Id="R5a6f223e4b2841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a8b23aca9640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b2a5528ce242e6" /><Relationship Type="http://schemas.openxmlformats.org/officeDocument/2006/relationships/theme" Target="/ppt/slideMasters/theme/theme1.xml" Id="R2d91625d40ee4e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b2a5528ce242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eb5e56b6044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5a29071f64f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d3a7863cb4d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881ec19694f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786113b5fe49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dee0b927ba4f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c8e77202a4b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TIAN HELSE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TIAN HELSE EIENDOM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8 862 330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−1 375 668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−1 735 837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24 524 668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159 062 567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TIAN HELSE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Mølnholtet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9414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925 626 708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TIAN HELSE EIENDOM AS</a:t>
            </a:r>
          </a:p>
        </p:txBody>
      </p:sp>
    </p:spTree>
  </p:cSld>
  <p:clrMapOvr>
    <a:masterClrMapping xmlns:a="http://schemas.openxmlformats.org/drawingml/2006/main"/>
  </p:clrMapOvr>
</p:sld>
</file>