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d797aed4e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41e1e46234e32"/>
  </p:sldMasterIdLst>
  <p:sldIdLst>
    <p:sldId xmlns:r="http://schemas.openxmlformats.org/officeDocument/2006/relationships" id="256" r:id="R0566f7503fa149ad"/>
    <p:sldId xmlns:r="http://schemas.openxmlformats.org/officeDocument/2006/relationships" id="257" r:id="R04498340dba9494c"/>
    <p:sldId xmlns:r="http://schemas.openxmlformats.org/officeDocument/2006/relationships" id="258" r:id="R469847c03e4b435d"/>
    <p:sldId xmlns:r="http://schemas.openxmlformats.org/officeDocument/2006/relationships" id="259" r:id="R3a2751c536f14392"/>
    <p:sldId xmlns:r="http://schemas.openxmlformats.org/officeDocument/2006/relationships" id="260" r:id="Rd767929cd59f4ede"/>
    <p:sldId xmlns:r="http://schemas.openxmlformats.org/officeDocument/2006/relationships" id="261" r:id="R0250bbb719834742"/>
    <p:sldId xmlns:r="http://schemas.openxmlformats.org/officeDocument/2006/relationships" id="262" r:id="R8d8b7f63f6484c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41e1e46234e32" /><Relationship Type="http://schemas.openxmlformats.org/officeDocument/2006/relationships/slide" Target="/ppt/slides/slide1.xml" Id="R0566f7503fa149ad" /><Relationship Type="http://schemas.openxmlformats.org/officeDocument/2006/relationships/slide" Target="/ppt/slides/slide2.xml" Id="R04498340dba9494c" /><Relationship Type="http://schemas.openxmlformats.org/officeDocument/2006/relationships/slide" Target="/ppt/slides/slide3.xml" Id="R469847c03e4b435d" /><Relationship Type="http://schemas.openxmlformats.org/officeDocument/2006/relationships/slide" Target="/ppt/slides/slide4.xml" Id="R3a2751c536f14392" /><Relationship Type="http://schemas.openxmlformats.org/officeDocument/2006/relationships/slide" Target="/ppt/slides/slide5.xml" Id="Rd767929cd59f4ede" /><Relationship Type="http://schemas.openxmlformats.org/officeDocument/2006/relationships/slide" Target="/ppt/slides/slide6.xml" Id="R0250bbb719834742" /><Relationship Type="http://schemas.openxmlformats.org/officeDocument/2006/relationships/slide" Target="/ppt/slides/slide7.xml" Id="R8d8b7f63f6484c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a34dc355f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46670c0ca41b0" /><Relationship Type="http://schemas.openxmlformats.org/officeDocument/2006/relationships/theme" Target="/ppt/slideMasters/theme/theme1.xml" Id="R0eae8cefbdd1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46670c0ca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ab41d795e47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28d1aa735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67ce3a2f2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b991ab972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8d9bd48b448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a47eecb4e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08d78237f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RASA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RASA CAPITAL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1 800 300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15 597 827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15 647 692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THAYANANTHAN ARUMAIRASA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Gårdsøyvn.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925 637 947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