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d2f9937e1a40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f075179ac7485f"/>
  </p:sldMasterIdLst>
  <p:sldIdLst>
    <p:sldId xmlns:r="http://schemas.openxmlformats.org/officeDocument/2006/relationships" id="256" r:id="Recdf22dc529b4c29"/>
    <p:sldId xmlns:r="http://schemas.openxmlformats.org/officeDocument/2006/relationships" id="257" r:id="R2c8b4189448d453e"/>
    <p:sldId xmlns:r="http://schemas.openxmlformats.org/officeDocument/2006/relationships" id="258" r:id="R85e429886ef649b2"/>
    <p:sldId xmlns:r="http://schemas.openxmlformats.org/officeDocument/2006/relationships" id="259" r:id="Rb1d7a731c6274d50"/>
    <p:sldId xmlns:r="http://schemas.openxmlformats.org/officeDocument/2006/relationships" id="260" r:id="Rcdbb893ccdc04565"/>
    <p:sldId xmlns:r="http://schemas.openxmlformats.org/officeDocument/2006/relationships" id="261" r:id="Rf8be641bb3304e97"/>
    <p:sldId xmlns:r="http://schemas.openxmlformats.org/officeDocument/2006/relationships" id="262" r:id="R406b87e7f1a740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f075179ac7485f" /><Relationship Type="http://schemas.openxmlformats.org/officeDocument/2006/relationships/slide" Target="/ppt/slides/slide1.xml" Id="Recdf22dc529b4c29" /><Relationship Type="http://schemas.openxmlformats.org/officeDocument/2006/relationships/slide" Target="/ppt/slides/slide2.xml" Id="R2c8b4189448d453e" /><Relationship Type="http://schemas.openxmlformats.org/officeDocument/2006/relationships/slide" Target="/ppt/slides/slide3.xml" Id="R85e429886ef649b2" /><Relationship Type="http://schemas.openxmlformats.org/officeDocument/2006/relationships/slide" Target="/ppt/slides/slide4.xml" Id="Rb1d7a731c6274d50" /><Relationship Type="http://schemas.openxmlformats.org/officeDocument/2006/relationships/slide" Target="/ppt/slides/slide5.xml" Id="Rcdbb893ccdc04565" /><Relationship Type="http://schemas.openxmlformats.org/officeDocument/2006/relationships/slide" Target="/ppt/slides/slide6.xml" Id="Rf8be641bb3304e97" /><Relationship Type="http://schemas.openxmlformats.org/officeDocument/2006/relationships/slide" Target="/ppt/slides/slide7.xml" Id="R406b87e7f1a740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116ce986d041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bdb620aed45c5" /><Relationship Type="http://schemas.openxmlformats.org/officeDocument/2006/relationships/theme" Target="/ppt/slideMasters/theme/theme1.xml" Id="Rce9a480854ae48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dbdb620aed45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8a46169d34f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16a3290914e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c31529e6a49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a43c4341348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87e09998c43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e8876ddb04a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8ef52838a4a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PRO-TECH TAVLEVERKSTED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TAVLEVERKSTED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PRO-TECH TAVLEVERKSTED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TAVLEVERKSTED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TAVLEVERKSTED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TAVLEVERKSTED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12 972 774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−2 201 736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−3 375 002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−14 824 031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17 888 830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TAVLEVERKSTED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EVERTIND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TAVLEVERKSTED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Fossveien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PRO-TECH TAVLEVERKSTED AS</a:t>
            </a:r>
          </a:p>
        </p:txBody>
      </p:sp>
    </p:spTree>
  </p:cSld>
  <p:clrMapOvr>
    <a:masterClrMapping xmlns:a="http://schemas.openxmlformats.org/drawingml/2006/main"/>
  </p:clrMapOvr>
</p:sld>
</file>