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5f0f7128784d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3eef25537142c5"/>
  </p:sldMasterIdLst>
  <p:sldIdLst>
    <p:sldId xmlns:r="http://schemas.openxmlformats.org/officeDocument/2006/relationships" id="256" r:id="R9689b307c08749c8"/>
    <p:sldId xmlns:r="http://schemas.openxmlformats.org/officeDocument/2006/relationships" id="257" r:id="Raa861fc016f84378"/>
    <p:sldId xmlns:r="http://schemas.openxmlformats.org/officeDocument/2006/relationships" id="258" r:id="R036629138c9b48d3"/>
    <p:sldId xmlns:r="http://schemas.openxmlformats.org/officeDocument/2006/relationships" id="259" r:id="R1abdac6645074879"/>
    <p:sldId xmlns:r="http://schemas.openxmlformats.org/officeDocument/2006/relationships" id="260" r:id="R11088aefdd884531"/>
    <p:sldId xmlns:r="http://schemas.openxmlformats.org/officeDocument/2006/relationships" id="261" r:id="R2368bb972a3647af"/>
    <p:sldId xmlns:r="http://schemas.openxmlformats.org/officeDocument/2006/relationships" id="262" r:id="R369ad6ad288e47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eef25537142c5" /><Relationship Type="http://schemas.openxmlformats.org/officeDocument/2006/relationships/slide" Target="/ppt/slides/slide1.xml" Id="R9689b307c08749c8" /><Relationship Type="http://schemas.openxmlformats.org/officeDocument/2006/relationships/slide" Target="/ppt/slides/slide2.xml" Id="Raa861fc016f84378" /><Relationship Type="http://schemas.openxmlformats.org/officeDocument/2006/relationships/slide" Target="/ppt/slides/slide3.xml" Id="R036629138c9b48d3" /><Relationship Type="http://schemas.openxmlformats.org/officeDocument/2006/relationships/slide" Target="/ppt/slides/slide4.xml" Id="R1abdac6645074879" /><Relationship Type="http://schemas.openxmlformats.org/officeDocument/2006/relationships/slide" Target="/ppt/slides/slide5.xml" Id="R11088aefdd884531" /><Relationship Type="http://schemas.openxmlformats.org/officeDocument/2006/relationships/slide" Target="/ppt/slides/slide6.xml" Id="R2368bb972a3647af" /><Relationship Type="http://schemas.openxmlformats.org/officeDocument/2006/relationships/slide" Target="/ppt/slides/slide7.xml" Id="R369ad6ad288e47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82da2a04f24d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b34e9a7e84939" /><Relationship Type="http://schemas.openxmlformats.org/officeDocument/2006/relationships/theme" Target="/ppt/slideMasters/theme/theme1.xml" Id="R15c9db6df69246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fb34e9a7e849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89f2a312040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081d7221849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92a48f15149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60872d9ab44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7f0ec3a5b49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263167a8c44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5d53c55e049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EAS &amp;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EAS &amp; EFTF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1 583 324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13 512 375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13 548 528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ATLE SUND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Gårdsøyvn.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925 638 102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